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27"/>
  </p:notesMasterIdLst>
  <p:sldIdLst>
    <p:sldId id="256" r:id="rId3"/>
    <p:sldId id="258" r:id="rId4"/>
    <p:sldId id="259" r:id="rId5"/>
    <p:sldId id="263" r:id="rId6"/>
    <p:sldId id="280" r:id="rId7"/>
    <p:sldId id="279" r:id="rId8"/>
    <p:sldId id="294" r:id="rId9"/>
    <p:sldId id="260" r:id="rId10"/>
    <p:sldId id="281" r:id="rId11"/>
    <p:sldId id="265" r:id="rId12"/>
    <p:sldId id="282" r:id="rId13"/>
    <p:sldId id="261" r:id="rId14"/>
    <p:sldId id="271" r:id="rId15"/>
    <p:sldId id="275" r:id="rId16"/>
    <p:sldId id="283" r:id="rId17"/>
    <p:sldId id="272" r:id="rId18"/>
    <p:sldId id="274" r:id="rId19"/>
    <p:sldId id="296" r:id="rId20"/>
    <p:sldId id="278" r:id="rId21"/>
    <p:sldId id="273" r:id="rId22"/>
    <p:sldId id="285" r:id="rId23"/>
    <p:sldId id="276" r:id="rId24"/>
    <p:sldId id="277" r:id="rId25"/>
    <p:sldId id="29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Irene Voukkali" initials="IV" lastIdx="2" clrIdx="1">
    <p:extLst>
      <p:ext uri="{19B8F6BF-5375-455C-9EA6-DF929625EA0E}">
        <p15:presenceInfo xmlns:p15="http://schemas.microsoft.com/office/powerpoint/2012/main" userId="S-1-5-21-1558194552-245385912-951803734-45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3979" autoAdjust="0"/>
  </p:normalViewPr>
  <p:slideViewPr>
    <p:cSldViewPr snapToGrid="0">
      <p:cViewPr varScale="1">
        <p:scale>
          <a:sx n="66" d="100"/>
          <a:sy n="66" d="100"/>
        </p:scale>
        <p:origin x="73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LiveId" clId="{9B2D6756-B151-4568-B6C4-EEDA4E88DC7D}"/>
    <pc:docChg chg="custSel addSld modSld sldOrd">
      <pc:chgData name="Florentios Economou" userId="04e0d54a49535943" providerId="LiveId" clId="{9B2D6756-B151-4568-B6C4-EEDA4E88DC7D}" dt="2023-08-17T04:00:28.312" v="115"/>
      <pc:docMkLst>
        <pc:docMk/>
      </pc:docMkLst>
      <pc:sldChg chg="addSp delSp modSp new mod">
        <pc:chgData name="Florentios Economou" userId="04e0d54a49535943" providerId="LiveId" clId="{9B2D6756-B151-4568-B6C4-EEDA4E88DC7D}" dt="2023-08-16T16:41:41.205" v="112" actId="27918"/>
        <pc:sldMkLst>
          <pc:docMk/>
          <pc:sldMk cId="2666544815" sldId="278"/>
        </pc:sldMkLst>
        <pc:spChg chg="mod">
          <ac:chgData name="Florentios Economou" userId="04e0d54a49535943" providerId="LiveId" clId="{9B2D6756-B151-4568-B6C4-EEDA4E88DC7D}" dt="2023-08-16T16:40:28.526" v="109" actId="20577"/>
          <ac:spMkLst>
            <pc:docMk/>
            <pc:sldMk cId="2666544815" sldId="278"/>
            <ac:spMk id="2" creationId="{D103A352-01F5-4806-9250-EAC73F331830}"/>
          </ac:spMkLst>
        </pc:spChg>
        <pc:spChg chg="del">
          <ac:chgData name="Florentios Economou" userId="04e0d54a49535943" providerId="LiveId" clId="{9B2D6756-B151-4568-B6C4-EEDA4E88DC7D}" dt="2023-08-16T16:32:47.784" v="2" actId="1957"/>
          <ac:spMkLst>
            <pc:docMk/>
            <pc:sldMk cId="2666544815" sldId="278"/>
            <ac:spMk id="3" creationId="{B513EEBE-1154-4A36-93B8-4B9F914DB428}"/>
          </ac:spMkLst>
        </pc:spChg>
        <pc:spChg chg="add del mod">
          <ac:chgData name="Florentios Economou" userId="04e0d54a49535943" providerId="LiveId" clId="{9B2D6756-B151-4568-B6C4-EEDA4E88DC7D}" dt="2023-08-16T16:37:26.585" v="32" actId="1957"/>
          <ac:spMkLst>
            <pc:docMk/>
            <pc:sldMk cId="2666544815" sldId="278"/>
            <ac:spMk id="8" creationId="{6452FDEE-5FE3-4993-BB9F-5408AB316D58}"/>
          </ac:spMkLst>
        </pc:spChg>
        <pc:graphicFrameChg chg="add del mod">
          <ac:chgData name="Florentios Economou" userId="04e0d54a49535943" providerId="LiveId" clId="{9B2D6756-B151-4568-B6C4-EEDA4E88DC7D}" dt="2023-08-16T16:37:18.105" v="30" actId="478"/>
          <ac:graphicFrameMkLst>
            <pc:docMk/>
            <pc:sldMk cId="2666544815" sldId="278"/>
            <ac:graphicFrameMk id="6" creationId="{C2CF4E51-462D-4C25-B8AD-2B586A39CD2C}"/>
          </ac:graphicFrameMkLst>
        </pc:graphicFrameChg>
        <pc:graphicFrameChg chg="add mod">
          <ac:chgData name="Florentios Economou" userId="04e0d54a49535943" providerId="LiveId" clId="{9B2D6756-B151-4568-B6C4-EEDA4E88DC7D}" dt="2023-08-16T16:40:11.045" v="56" actId="20577"/>
          <ac:graphicFrameMkLst>
            <pc:docMk/>
            <pc:sldMk cId="2666544815" sldId="278"/>
            <ac:graphicFrameMk id="11" creationId="{7F3FA3A0-51FB-47D9-8A84-E733405E19C7}"/>
          </ac:graphicFrameMkLst>
        </pc:graphicFrameChg>
      </pc:sldChg>
      <pc:sldChg chg="add ord">
        <pc:chgData name="Florentios Economou" userId="04e0d54a49535943" providerId="LiveId" clId="{9B2D6756-B151-4568-B6C4-EEDA4E88DC7D}" dt="2023-08-17T04:00:28.312" v="115"/>
        <pc:sldMkLst>
          <pc:docMk/>
          <pc:sldMk cId="317739803" sldId="279"/>
        </pc:sldMkLst>
      </pc:sldChg>
    </pc:docChg>
  </pc:docChgLst>
  <pc:docChgLst>
    <pc:chgData name="Florentios Economou" userId="04e0d54a49535943" providerId="LiveId" clId="{CC49CEB3-9977-4E6F-BED8-63FE63F5F317}"/>
    <pc:docChg chg="undo custSel addSld delSld modSld sldOrd">
      <pc:chgData name="Florentios Economou" userId="04e0d54a49535943" providerId="LiveId" clId="{CC49CEB3-9977-4E6F-BED8-63FE63F5F317}" dt="2023-07-19T03:38:45.960" v="7174" actId="20577"/>
      <pc:docMkLst>
        <pc:docMk/>
      </pc:docMkLst>
      <pc:sldChg chg="modSp mod">
        <pc:chgData name="Florentios Economou" userId="04e0d54a49535943" providerId="LiveId" clId="{CC49CEB3-9977-4E6F-BED8-63FE63F5F317}" dt="2023-07-17T18:55:15.997" v="1466" actId="113"/>
        <pc:sldMkLst>
          <pc:docMk/>
          <pc:sldMk cId="645465423" sldId="260"/>
        </pc:sldMkLst>
        <pc:spChg chg="mod">
          <ac:chgData name="Florentios Economou" userId="04e0d54a49535943" providerId="LiveId" clId="{CC49CEB3-9977-4E6F-BED8-63FE63F5F317}" dt="2023-07-17T18:55:15.997" v="1466" actId="113"/>
          <ac:spMkLst>
            <pc:docMk/>
            <pc:sldMk cId="645465423" sldId="260"/>
            <ac:spMk id="3" creationId="{D20A816B-FC0A-3C9E-1110-28DFF69BBEFF}"/>
          </ac:spMkLst>
        </pc:spChg>
      </pc:sldChg>
      <pc:sldChg chg="modSp mod">
        <pc:chgData name="Florentios Economou" userId="04e0d54a49535943" providerId="LiveId" clId="{CC49CEB3-9977-4E6F-BED8-63FE63F5F317}" dt="2023-07-18T11:41:39.055" v="5283" actId="21"/>
        <pc:sldMkLst>
          <pc:docMk/>
          <pc:sldMk cId="256800728" sldId="262"/>
        </pc:sldMkLst>
        <pc:spChg chg="mod">
          <ac:chgData name="Florentios Economou" userId="04e0d54a49535943" providerId="LiveId" clId="{CC49CEB3-9977-4E6F-BED8-63FE63F5F317}" dt="2023-07-18T11:41:39.055" v="5283" actId="21"/>
          <ac:spMkLst>
            <pc:docMk/>
            <pc:sldMk cId="256800728" sldId="262"/>
            <ac:spMk id="3" creationId="{948BBDE8-5EE9-44CE-995F-B452DAF2D961}"/>
          </ac:spMkLst>
        </pc:spChg>
      </pc:sldChg>
      <pc:sldChg chg="modSp mod">
        <pc:chgData name="Florentios Economou" userId="04e0d54a49535943" providerId="LiveId" clId="{CC49CEB3-9977-4E6F-BED8-63FE63F5F317}" dt="2023-07-17T19:11:46.167" v="2303" actId="20577"/>
        <pc:sldMkLst>
          <pc:docMk/>
          <pc:sldMk cId="3581699765" sldId="265"/>
        </pc:sldMkLst>
        <pc:spChg chg="mod">
          <ac:chgData name="Florentios Economou" userId="04e0d54a49535943" providerId="LiveId" clId="{CC49CEB3-9977-4E6F-BED8-63FE63F5F317}" dt="2023-07-17T19:11:46.167" v="2303" actId="20577"/>
          <ac:spMkLst>
            <pc:docMk/>
            <pc:sldMk cId="3581699765" sldId="265"/>
            <ac:spMk id="3" creationId="{D20A816B-FC0A-3C9E-1110-28DFF69BBEFF}"/>
          </ac:spMkLst>
        </pc:spChg>
      </pc:sldChg>
      <pc:sldChg chg="del">
        <pc:chgData name="Florentios Economou" userId="04e0d54a49535943" providerId="LiveId" clId="{CC49CEB3-9977-4E6F-BED8-63FE63F5F317}" dt="2023-07-17T18:55:19.810" v="1467" actId="47"/>
        <pc:sldMkLst>
          <pc:docMk/>
          <pc:sldMk cId="897057714" sldId="266"/>
        </pc:sldMkLst>
      </pc:sldChg>
      <pc:sldChg chg="modSp new mod">
        <pc:chgData name="Florentios Economou" userId="04e0d54a49535943" providerId="LiveId" clId="{CC49CEB3-9977-4E6F-BED8-63FE63F5F317}" dt="2023-07-17T19:32:27.489" v="2309" actId="20577"/>
        <pc:sldMkLst>
          <pc:docMk/>
          <pc:sldMk cId="73405099" sldId="269"/>
        </pc:sldMkLst>
        <pc:spChg chg="mod">
          <ac:chgData name="Florentios Economou" userId="04e0d54a49535943" providerId="LiveId" clId="{CC49CEB3-9977-4E6F-BED8-63FE63F5F317}" dt="2023-07-17T19:32:27.489" v="2309" actId="20577"/>
          <ac:spMkLst>
            <pc:docMk/>
            <pc:sldMk cId="73405099" sldId="269"/>
            <ac:spMk id="3" creationId="{788F9967-9ED9-4AB9-8138-6AB124319C2C}"/>
          </ac:spMkLst>
        </pc:spChg>
      </pc:sldChg>
      <pc:sldChg chg="del">
        <pc:chgData name="Florentios Economou" userId="04e0d54a49535943" providerId="LiveId" clId="{CC49CEB3-9977-4E6F-BED8-63FE63F5F317}" dt="2023-07-17T18:16:01.612" v="1" actId="47"/>
        <pc:sldMkLst>
          <pc:docMk/>
          <pc:sldMk cId="170206950" sldId="269"/>
        </pc:sldMkLst>
      </pc:sldChg>
      <pc:sldChg chg="del">
        <pc:chgData name="Florentios Economou" userId="04e0d54a49535943" providerId="LiveId" clId="{CC49CEB3-9977-4E6F-BED8-63FE63F5F317}" dt="2023-07-17T18:15:44.323" v="0" actId="47"/>
        <pc:sldMkLst>
          <pc:docMk/>
          <pc:sldMk cId="403402355" sldId="270"/>
        </pc:sldMkLst>
      </pc:sldChg>
      <pc:sldChg chg="addSp delSp modSp new mod ord">
        <pc:chgData name="Florentios Economou" userId="04e0d54a49535943" providerId="LiveId" clId="{CC49CEB3-9977-4E6F-BED8-63FE63F5F317}" dt="2023-07-17T19:31:27.937" v="2305"/>
        <pc:sldMkLst>
          <pc:docMk/>
          <pc:sldMk cId="3817759256" sldId="270"/>
        </pc:sldMkLst>
        <pc:spChg chg="del">
          <ac:chgData name="Florentios Economou" userId="04e0d54a49535943" providerId="LiveId" clId="{CC49CEB3-9977-4E6F-BED8-63FE63F5F317}" dt="2023-07-17T18:26:33.374" v="10" actId="1032"/>
          <ac:spMkLst>
            <pc:docMk/>
            <pc:sldMk cId="3817759256" sldId="270"/>
            <ac:spMk id="3" creationId="{CF2706B3-9B2C-4325-8BE3-9EC9B18CF8AB}"/>
          </ac:spMkLst>
        </pc:spChg>
        <pc:graphicFrameChg chg="add mod modGraphic">
          <ac:chgData name="Florentios Economou" userId="04e0d54a49535943" providerId="LiveId" clId="{CC49CEB3-9977-4E6F-BED8-63FE63F5F317}" dt="2023-07-17T18:28:09.537" v="116" actId="313"/>
          <ac:graphicFrameMkLst>
            <pc:docMk/>
            <pc:sldMk cId="3817759256" sldId="270"/>
            <ac:graphicFrameMk id="4" creationId="{22BA8009-989A-4856-8806-BE9DDCA84EA6}"/>
          </ac:graphicFrameMkLst>
        </pc:graphicFrameChg>
      </pc:sldChg>
      <pc:sldChg chg="modSp new mod">
        <pc:chgData name="Florentios Economou" userId="04e0d54a49535943" providerId="LiveId" clId="{CC49CEB3-9977-4E6F-BED8-63FE63F5F317}" dt="2023-07-18T11:41:48.431" v="5289" actId="27636"/>
        <pc:sldMkLst>
          <pc:docMk/>
          <pc:sldMk cId="4279073671" sldId="271"/>
        </pc:sldMkLst>
        <pc:spChg chg="mod">
          <ac:chgData name="Florentios Economou" userId="04e0d54a49535943" providerId="LiveId" clId="{CC49CEB3-9977-4E6F-BED8-63FE63F5F317}" dt="2023-07-17T19:37:05.072" v="2349" actId="20577"/>
          <ac:spMkLst>
            <pc:docMk/>
            <pc:sldMk cId="4279073671" sldId="271"/>
            <ac:spMk id="2" creationId="{360271C8-B168-4A36-A61C-36EA9DD71646}"/>
          </ac:spMkLst>
        </pc:spChg>
        <pc:spChg chg="mod">
          <ac:chgData name="Florentios Economou" userId="04e0d54a49535943" providerId="LiveId" clId="{CC49CEB3-9977-4E6F-BED8-63FE63F5F317}" dt="2023-07-18T11:41:48.431" v="5289" actId="27636"/>
          <ac:spMkLst>
            <pc:docMk/>
            <pc:sldMk cId="4279073671" sldId="271"/>
            <ac:spMk id="3" creationId="{D6DFEC80-533D-44BE-B9E4-564849E819EC}"/>
          </ac:spMkLst>
        </pc:spChg>
      </pc:sldChg>
      <pc:sldChg chg="modSp new mod modNotesTx">
        <pc:chgData name="Florentios Economou" userId="04e0d54a49535943" providerId="LiveId" clId="{CC49CEB3-9977-4E6F-BED8-63FE63F5F317}" dt="2023-07-18T11:41:13.467" v="5282" actId="20577"/>
        <pc:sldMkLst>
          <pc:docMk/>
          <pc:sldMk cId="3261010335" sldId="272"/>
        </pc:sldMkLst>
        <pc:spChg chg="mod">
          <ac:chgData name="Florentios Economou" userId="04e0d54a49535943" providerId="LiveId" clId="{CC49CEB3-9977-4E6F-BED8-63FE63F5F317}" dt="2023-07-17T19:37:17.363" v="2359" actId="20577"/>
          <ac:spMkLst>
            <pc:docMk/>
            <pc:sldMk cId="3261010335" sldId="272"/>
            <ac:spMk id="2" creationId="{E3A410EF-46FF-49F6-8584-FEC674611FCE}"/>
          </ac:spMkLst>
        </pc:spChg>
        <pc:spChg chg="mod">
          <ac:chgData name="Florentios Economou" userId="04e0d54a49535943" providerId="LiveId" clId="{CC49CEB3-9977-4E6F-BED8-63FE63F5F317}" dt="2023-07-18T11:41:13.467" v="5282" actId="20577"/>
          <ac:spMkLst>
            <pc:docMk/>
            <pc:sldMk cId="3261010335" sldId="272"/>
            <ac:spMk id="3" creationId="{A01695E4-FA09-4DC1-9CF2-C283ACBE78E8}"/>
          </ac:spMkLst>
        </pc:spChg>
      </pc:sldChg>
      <pc:sldChg chg="modSp new mod">
        <pc:chgData name="Florentios Economou" userId="04e0d54a49535943" providerId="LiveId" clId="{CC49CEB3-9977-4E6F-BED8-63FE63F5F317}" dt="2023-07-19T03:20:18.475" v="6131" actId="12"/>
        <pc:sldMkLst>
          <pc:docMk/>
          <pc:sldMk cId="1242615430" sldId="273"/>
        </pc:sldMkLst>
        <pc:spChg chg="mod">
          <ac:chgData name="Florentios Economou" userId="04e0d54a49535943" providerId="LiveId" clId="{CC49CEB3-9977-4E6F-BED8-63FE63F5F317}" dt="2023-07-17T19:56:01.371" v="3445" actId="20577"/>
          <ac:spMkLst>
            <pc:docMk/>
            <pc:sldMk cId="1242615430" sldId="273"/>
            <ac:spMk id="2" creationId="{53804910-753B-4494-AB1B-AD1559A4873C}"/>
          </ac:spMkLst>
        </pc:spChg>
        <pc:spChg chg="mod">
          <ac:chgData name="Florentios Economou" userId="04e0d54a49535943" providerId="LiveId" clId="{CC49CEB3-9977-4E6F-BED8-63FE63F5F317}" dt="2023-07-19T03:20:18.475" v="6131" actId="12"/>
          <ac:spMkLst>
            <pc:docMk/>
            <pc:sldMk cId="1242615430" sldId="273"/>
            <ac:spMk id="3" creationId="{05848C70-045C-4312-990C-DD8369732E43}"/>
          </ac:spMkLst>
        </pc:spChg>
      </pc:sldChg>
      <pc:sldChg chg="modSp new mod">
        <pc:chgData name="Florentios Economou" userId="04e0d54a49535943" providerId="LiveId" clId="{CC49CEB3-9977-4E6F-BED8-63FE63F5F317}" dt="2023-07-19T03:38:45.960" v="7174" actId="20577"/>
        <pc:sldMkLst>
          <pc:docMk/>
          <pc:sldMk cId="2454072945" sldId="274"/>
        </pc:sldMkLst>
        <pc:spChg chg="mod">
          <ac:chgData name="Florentios Economou" userId="04e0d54a49535943" providerId="LiveId" clId="{CC49CEB3-9977-4E6F-BED8-63FE63F5F317}" dt="2023-07-17T19:56:18.058" v="3463" actId="20577"/>
          <ac:spMkLst>
            <pc:docMk/>
            <pc:sldMk cId="2454072945" sldId="274"/>
            <ac:spMk id="2" creationId="{4DBC3271-582B-4512-B7CE-568D00500294}"/>
          </ac:spMkLst>
        </pc:spChg>
        <pc:spChg chg="mod">
          <ac:chgData name="Florentios Economou" userId="04e0d54a49535943" providerId="LiveId" clId="{CC49CEB3-9977-4E6F-BED8-63FE63F5F317}" dt="2023-07-19T03:38:45.960" v="7174" actId="20577"/>
          <ac:spMkLst>
            <pc:docMk/>
            <pc:sldMk cId="2454072945" sldId="274"/>
            <ac:spMk id="3" creationId="{C0554203-3E8D-4201-9EBC-284C038C3DBB}"/>
          </ac:spMkLst>
        </pc:spChg>
      </pc:sldChg>
    </pc:docChg>
  </pc:docChgLst>
  <pc:docChgLst>
    <pc:chgData name="Florentios Economou" userId="04e0d54a49535943" providerId="LiveId" clId="{253CFAFE-0CF0-4CCD-AEFA-AE01792AB6E7}"/>
    <pc:docChg chg="undo redo custSel addSld delSld modSld sldOrd">
      <pc:chgData name="Florentios Economou" userId="04e0d54a49535943" providerId="LiveId" clId="{253CFAFE-0CF0-4CCD-AEFA-AE01792AB6E7}" dt="2023-08-24T12:15:33.700" v="345" actId="20577"/>
      <pc:docMkLst>
        <pc:docMk/>
      </pc:docMkLst>
      <pc:sldChg chg="addSp modSp mod">
        <pc:chgData name="Florentios Economou" userId="04e0d54a49535943" providerId="LiveId" clId="{253CFAFE-0CF0-4CCD-AEFA-AE01792AB6E7}" dt="2023-08-24T11:07:25.354" v="45" actId="27636"/>
        <pc:sldMkLst>
          <pc:docMk/>
          <pc:sldMk cId="645465423" sldId="260"/>
        </pc:sldMkLst>
        <pc:spChg chg="mod">
          <ac:chgData name="Florentios Economou" userId="04e0d54a49535943" providerId="LiveId" clId="{253CFAFE-0CF0-4CCD-AEFA-AE01792AB6E7}" dt="2023-08-24T11:07:25.354" v="45" actId="27636"/>
          <ac:spMkLst>
            <pc:docMk/>
            <pc:sldMk cId="645465423" sldId="260"/>
            <ac:spMk id="3" creationId="{D20A816B-FC0A-3C9E-1110-28DFF69BBEFF}"/>
          </ac:spMkLst>
        </pc:spChg>
        <pc:picChg chg="add mod">
          <ac:chgData name="Florentios Economou" userId="04e0d54a49535943" providerId="LiveId" clId="{253CFAFE-0CF0-4CCD-AEFA-AE01792AB6E7}" dt="2023-08-24T11:07:20.637" v="43"/>
          <ac:picMkLst>
            <pc:docMk/>
            <pc:sldMk cId="645465423" sldId="260"/>
            <ac:picMk id="4" creationId="{15626980-E1D2-4EC9-9E6C-B78E79826FB4}"/>
          </ac:picMkLst>
        </pc:picChg>
      </pc:sldChg>
      <pc:sldChg chg="addSp modSp">
        <pc:chgData name="Florentios Economou" userId="04e0d54a49535943" providerId="LiveId" clId="{253CFAFE-0CF0-4CCD-AEFA-AE01792AB6E7}" dt="2023-08-24T11:07:56.981" v="50"/>
        <pc:sldMkLst>
          <pc:docMk/>
          <pc:sldMk cId="3581699765" sldId="265"/>
        </pc:sldMkLst>
        <pc:picChg chg="add mod">
          <ac:chgData name="Florentios Economou" userId="04e0d54a49535943" providerId="LiveId" clId="{253CFAFE-0CF0-4CCD-AEFA-AE01792AB6E7}" dt="2023-08-24T11:07:56.981" v="50"/>
          <ac:picMkLst>
            <pc:docMk/>
            <pc:sldMk cId="3581699765" sldId="265"/>
            <ac:picMk id="4" creationId="{3E84DE54-D88E-4B46-ABC4-F0256BAE8FF4}"/>
          </ac:picMkLst>
        </pc:picChg>
      </pc:sldChg>
      <pc:sldChg chg="addSp modSp mod">
        <pc:chgData name="Florentios Economou" userId="04e0d54a49535943" providerId="LiveId" clId="{253CFAFE-0CF0-4CCD-AEFA-AE01792AB6E7}" dt="2023-08-24T11:07:34.761" v="47" actId="1076"/>
        <pc:sldMkLst>
          <pc:docMk/>
          <pc:sldMk cId="1716079514" sldId="281"/>
        </pc:sldMkLst>
        <pc:picChg chg="add mod">
          <ac:chgData name="Florentios Economou" userId="04e0d54a49535943" providerId="LiveId" clId="{253CFAFE-0CF0-4CCD-AEFA-AE01792AB6E7}" dt="2023-08-24T11:07:34.761" v="47" actId="1076"/>
          <ac:picMkLst>
            <pc:docMk/>
            <pc:sldMk cId="1716079514" sldId="281"/>
            <ac:picMk id="4" creationId="{91522FE1-D820-49DF-A86D-2C31256AB97B}"/>
          </ac:picMkLst>
        </pc:picChg>
      </pc:sldChg>
      <pc:sldChg chg="addSp modSp mod">
        <pc:chgData name="Florentios Economou" userId="04e0d54a49535943" providerId="LiveId" clId="{253CFAFE-0CF0-4CCD-AEFA-AE01792AB6E7}" dt="2023-08-24T11:07:49.877" v="49" actId="1076"/>
        <pc:sldMkLst>
          <pc:docMk/>
          <pc:sldMk cId="2127676154" sldId="282"/>
        </pc:sldMkLst>
        <pc:picChg chg="add mod">
          <ac:chgData name="Florentios Economou" userId="04e0d54a49535943" providerId="LiveId" clId="{253CFAFE-0CF0-4CCD-AEFA-AE01792AB6E7}" dt="2023-08-24T11:07:49.877" v="49" actId="1076"/>
          <ac:picMkLst>
            <pc:docMk/>
            <pc:sldMk cId="2127676154" sldId="282"/>
            <ac:picMk id="4" creationId="{57B7708A-C88F-4083-9E5E-F43DEAC0A8EC}"/>
          </ac:picMkLst>
        </pc:picChg>
      </pc:sldChg>
      <pc:sldChg chg="add del">
        <pc:chgData name="Florentios Economou" userId="04e0d54a49535943" providerId="LiveId" clId="{253CFAFE-0CF0-4CCD-AEFA-AE01792AB6E7}" dt="2023-08-24T12:05:53.157" v="223" actId="47"/>
        <pc:sldMkLst>
          <pc:docMk/>
          <pc:sldMk cId="1509917423" sldId="283"/>
        </pc:sldMkLst>
      </pc:sldChg>
      <pc:sldChg chg="del">
        <pc:chgData name="Florentios Economou" userId="04e0d54a49535943" providerId="LiveId" clId="{253CFAFE-0CF0-4CCD-AEFA-AE01792AB6E7}" dt="2023-08-24T11:45:21.779" v="54" actId="47"/>
        <pc:sldMkLst>
          <pc:docMk/>
          <pc:sldMk cId="2202318316" sldId="284"/>
        </pc:sldMkLst>
      </pc:sldChg>
      <pc:sldChg chg="addSp delSp modSp mod">
        <pc:chgData name="Florentios Economou" userId="04e0d54a49535943" providerId="LiveId" clId="{253CFAFE-0CF0-4CCD-AEFA-AE01792AB6E7}" dt="2023-08-24T11:06:49.359" v="42" actId="20577"/>
        <pc:sldMkLst>
          <pc:docMk/>
          <pc:sldMk cId="1459919068" sldId="285"/>
        </pc:sldMkLst>
        <pc:spChg chg="mod">
          <ac:chgData name="Florentios Economou" userId="04e0d54a49535943" providerId="LiveId" clId="{253CFAFE-0CF0-4CCD-AEFA-AE01792AB6E7}" dt="2023-08-24T11:04:19.327" v="8" actId="20577"/>
          <ac:spMkLst>
            <pc:docMk/>
            <pc:sldMk cId="1459919068" sldId="285"/>
            <ac:spMk id="2" creationId="{00000000-0000-0000-0000-000000000000}"/>
          </ac:spMkLst>
        </pc:spChg>
        <pc:spChg chg="mod">
          <ac:chgData name="Florentios Economou" userId="04e0d54a49535943" providerId="LiveId" clId="{253CFAFE-0CF0-4CCD-AEFA-AE01792AB6E7}" dt="2023-08-24T11:06:49.359" v="42" actId="20577"/>
          <ac:spMkLst>
            <pc:docMk/>
            <pc:sldMk cId="1459919068" sldId="285"/>
            <ac:spMk id="3" creationId="{00000000-0000-0000-0000-000000000000}"/>
          </ac:spMkLst>
        </pc:spChg>
        <pc:spChg chg="add del">
          <ac:chgData name="Florentios Economou" userId="04e0d54a49535943" providerId="LiveId" clId="{253CFAFE-0CF0-4CCD-AEFA-AE01792AB6E7}" dt="2023-08-24T11:05:43.597" v="21"/>
          <ac:spMkLst>
            <pc:docMk/>
            <pc:sldMk cId="1459919068" sldId="285"/>
            <ac:spMk id="4" creationId="{E4B4FEDF-162A-4A47-AFAC-4DD0398A7608}"/>
          </ac:spMkLst>
        </pc:spChg>
      </pc:sldChg>
      <pc:sldChg chg="del">
        <pc:chgData name="Florentios Economou" userId="04e0d54a49535943" providerId="LiveId" clId="{253CFAFE-0CF0-4CCD-AEFA-AE01792AB6E7}" dt="2023-08-24T11:56:45.497" v="64" actId="47"/>
        <pc:sldMkLst>
          <pc:docMk/>
          <pc:sldMk cId="149581150" sldId="286"/>
        </pc:sldMkLst>
      </pc:sldChg>
      <pc:sldChg chg="add">
        <pc:chgData name="Florentios Economou" userId="04e0d54a49535943" providerId="LiveId" clId="{253CFAFE-0CF0-4CCD-AEFA-AE01792AB6E7}" dt="2023-08-24T11:56:43.683" v="63"/>
        <pc:sldMkLst>
          <pc:docMk/>
          <pc:sldMk cId="4004734509" sldId="292"/>
        </pc:sldMkLst>
      </pc:sldChg>
      <pc:sldChg chg="addSp delSp modSp add mod ord">
        <pc:chgData name="Florentios Economou" userId="04e0d54a49535943" providerId="LiveId" clId="{253CFAFE-0CF0-4CCD-AEFA-AE01792AB6E7}" dt="2023-08-24T11:56:06.637" v="62" actId="1076"/>
        <pc:sldMkLst>
          <pc:docMk/>
          <pc:sldMk cId="3090098068" sldId="294"/>
        </pc:sldMkLst>
        <pc:picChg chg="add mod">
          <ac:chgData name="Florentios Economou" userId="04e0d54a49535943" providerId="LiveId" clId="{253CFAFE-0CF0-4CCD-AEFA-AE01792AB6E7}" dt="2023-08-24T11:56:06.637" v="62" actId="1076"/>
          <ac:picMkLst>
            <pc:docMk/>
            <pc:sldMk cId="3090098068" sldId="294"/>
            <ac:picMk id="3" creationId="{05BD2738-D408-40A4-9726-516CDD1B5DFA}"/>
          </ac:picMkLst>
        </pc:picChg>
        <pc:picChg chg="del mod">
          <ac:chgData name="Florentios Economou" userId="04e0d54a49535943" providerId="LiveId" clId="{253CFAFE-0CF0-4CCD-AEFA-AE01792AB6E7}" dt="2023-08-24T11:56:04.559" v="61" actId="478"/>
          <ac:picMkLst>
            <pc:docMk/>
            <pc:sldMk cId="3090098068" sldId="294"/>
            <ac:picMk id="4" creationId="{8CC90762-4C62-4771-8650-BEDA86608F09}"/>
          </ac:picMkLst>
        </pc:picChg>
      </pc:sldChg>
      <pc:sldChg chg="addSp delSp modSp new del mod ord">
        <pc:chgData name="Florentios Economou" userId="04e0d54a49535943" providerId="LiveId" clId="{253CFAFE-0CF0-4CCD-AEFA-AE01792AB6E7}" dt="2023-08-24T12:13:47.522" v="226" actId="47"/>
        <pc:sldMkLst>
          <pc:docMk/>
          <pc:sldMk cId="1727932983" sldId="295"/>
        </pc:sldMkLst>
        <pc:spChg chg="del">
          <ac:chgData name="Florentios Economou" userId="04e0d54a49535943" providerId="LiveId" clId="{253CFAFE-0CF0-4CCD-AEFA-AE01792AB6E7}" dt="2023-08-24T11:59:42.907" v="66" actId="1032"/>
          <ac:spMkLst>
            <pc:docMk/>
            <pc:sldMk cId="1727932983" sldId="295"/>
            <ac:spMk id="3" creationId="{7C11A40D-E3C2-4FD5-B666-DF31872126E8}"/>
          </ac:spMkLst>
        </pc:spChg>
        <pc:graphicFrameChg chg="add mod modGraphic">
          <ac:chgData name="Florentios Economou" userId="04e0d54a49535943" providerId="LiveId" clId="{253CFAFE-0CF0-4CCD-AEFA-AE01792AB6E7}" dt="2023-08-24T12:02:53.038" v="218" actId="20577"/>
          <ac:graphicFrameMkLst>
            <pc:docMk/>
            <pc:sldMk cId="1727932983" sldId="295"/>
            <ac:graphicFrameMk id="4" creationId="{6BBEFB8A-4549-4EC7-A780-015BEDD84AB7}"/>
          </ac:graphicFrameMkLst>
        </pc:graphicFrameChg>
      </pc:sldChg>
      <pc:sldChg chg="modSp add mod">
        <pc:chgData name="Florentios Economou" userId="04e0d54a49535943" providerId="LiveId" clId="{253CFAFE-0CF0-4CCD-AEFA-AE01792AB6E7}" dt="2023-08-24T12:15:33.700" v="345" actId="20577"/>
        <pc:sldMkLst>
          <pc:docMk/>
          <pc:sldMk cId="444518393" sldId="296"/>
        </pc:sldMkLst>
        <pc:spChg chg="mod">
          <ac:chgData name="Florentios Economou" userId="04e0d54a49535943" providerId="LiveId" clId="{253CFAFE-0CF0-4CCD-AEFA-AE01792AB6E7}" dt="2023-08-24T12:14:11.262" v="237" actId="20577"/>
          <ac:spMkLst>
            <pc:docMk/>
            <pc:sldMk cId="444518393" sldId="296"/>
            <ac:spMk id="2" creationId="{266C748B-B327-84D5-3B83-E127D98CFA03}"/>
          </ac:spMkLst>
        </pc:spChg>
        <pc:spChg chg="mod">
          <ac:chgData name="Florentios Economou" userId="04e0d54a49535943" providerId="LiveId" clId="{253CFAFE-0CF0-4CCD-AEFA-AE01792AB6E7}" dt="2023-08-24T12:14:46.104" v="243" actId="113"/>
          <ac:spMkLst>
            <pc:docMk/>
            <pc:sldMk cId="444518393" sldId="296"/>
            <ac:spMk id="3" creationId="{E578F5D8-B833-D9F3-51FE-27840A0ACE6C}"/>
          </ac:spMkLst>
        </pc:spChg>
        <pc:graphicFrameChg chg="mod">
          <ac:chgData name="Florentios Economou" userId="04e0d54a49535943" providerId="LiveId" clId="{253CFAFE-0CF0-4CCD-AEFA-AE01792AB6E7}" dt="2023-08-24T12:15:33.700" v="345" actId="20577"/>
          <ac:graphicFrameMkLst>
            <pc:docMk/>
            <pc:sldMk cId="444518393" sldId="296"/>
            <ac:graphicFrameMk id="4" creationId="{00000000-0000-0000-0000-000000000000}"/>
          </ac:graphicFrameMkLst>
        </pc:graphicFrameChg>
      </pc:sldChg>
      <pc:sldChg chg="add del">
        <pc:chgData name="Florentios Economou" userId="04e0d54a49535943" providerId="LiveId" clId="{253CFAFE-0CF0-4CCD-AEFA-AE01792AB6E7}" dt="2023-08-24T12:06:14.605" v="224"/>
        <pc:sldMkLst>
          <pc:docMk/>
          <pc:sldMk cId="1395048762" sldId="296"/>
        </pc:sldMkLst>
      </pc:sldChg>
    </pc:docChg>
  </pc:docChgLst>
  <pc:docChgLst>
    <pc:chgData name="Florentios Economou" userId="04e0d54a49535943" providerId="LiveId" clId="{497D4101-1262-4237-8160-9B7B3AC92332}"/>
    <pc:docChg chg="undo custSel addSld delSld modSld sldOrd">
      <pc:chgData name="Florentios Economou" userId="04e0d54a49535943" providerId="LiveId" clId="{497D4101-1262-4237-8160-9B7B3AC92332}" dt="2023-07-19T19:47:08.325" v="1888" actId="20577"/>
      <pc:docMkLst>
        <pc:docMk/>
      </pc:docMkLst>
      <pc:sldChg chg="modSp mod">
        <pc:chgData name="Florentios Economou" userId="04e0d54a49535943" providerId="LiveId" clId="{497D4101-1262-4237-8160-9B7B3AC92332}" dt="2023-07-19T19:15:40.704" v="1629" actId="20577"/>
        <pc:sldMkLst>
          <pc:docMk/>
          <pc:sldMk cId="645465423" sldId="260"/>
        </pc:sldMkLst>
        <pc:spChg chg="mod">
          <ac:chgData name="Florentios Economou" userId="04e0d54a49535943" providerId="LiveId" clId="{497D4101-1262-4237-8160-9B7B3AC92332}" dt="2023-07-19T19:15:40.704" v="1629" actId="20577"/>
          <ac:spMkLst>
            <pc:docMk/>
            <pc:sldMk cId="645465423" sldId="260"/>
            <ac:spMk id="3" creationId="{D20A816B-FC0A-3C9E-1110-28DFF69BBEFF}"/>
          </ac:spMkLst>
        </pc:spChg>
      </pc:sldChg>
      <pc:sldChg chg="addSp delSp modSp mod ord">
        <pc:chgData name="Florentios Economou" userId="04e0d54a49535943" providerId="LiveId" clId="{497D4101-1262-4237-8160-9B7B3AC92332}" dt="2023-07-19T19:27:53.048" v="1825" actId="20577"/>
        <pc:sldMkLst>
          <pc:docMk/>
          <pc:sldMk cId="939914858" sldId="261"/>
        </pc:sldMkLst>
        <pc:spChg chg="mod">
          <ac:chgData name="Florentios Economou" userId="04e0d54a49535943" providerId="LiveId" clId="{497D4101-1262-4237-8160-9B7B3AC92332}" dt="2023-07-19T19:27:53.048" v="1825" actId="20577"/>
          <ac:spMkLst>
            <pc:docMk/>
            <pc:sldMk cId="939914858" sldId="261"/>
            <ac:spMk id="3" creationId="{E578F5D8-B833-D9F3-51FE-27840A0ACE6C}"/>
          </ac:spMkLst>
        </pc:spChg>
        <pc:spChg chg="add del">
          <ac:chgData name="Florentios Economou" userId="04e0d54a49535943" providerId="LiveId" clId="{497D4101-1262-4237-8160-9B7B3AC92332}" dt="2023-07-19T19:25:08.418" v="1768"/>
          <ac:spMkLst>
            <pc:docMk/>
            <pc:sldMk cId="939914858" sldId="261"/>
            <ac:spMk id="4" creationId="{386AF46C-E8B8-4507-B7AC-EB046151E5E5}"/>
          </ac:spMkLst>
        </pc:spChg>
      </pc:sldChg>
      <pc:sldChg chg="del">
        <pc:chgData name="Florentios Economou" userId="04e0d54a49535943" providerId="LiveId" clId="{497D4101-1262-4237-8160-9B7B3AC92332}" dt="2023-07-19T17:47:37.844" v="1620" actId="47"/>
        <pc:sldMkLst>
          <pc:docMk/>
          <pc:sldMk cId="256800728" sldId="262"/>
        </pc:sldMkLst>
      </pc:sldChg>
      <pc:sldChg chg="modSp mod">
        <pc:chgData name="Florentios Economou" userId="04e0d54a49535943" providerId="LiveId" clId="{497D4101-1262-4237-8160-9B7B3AC92332}" dt="2023-07-19T19:29:44.003" v="1841" actId="20577"/>
        <pc:sldMkLst>
          <pc:docMk/>
          <pc:sldMk cId="3023065871" sldId="264"/>
        </pc:sldMkLst>
        <pc:spChg chg="mod">
          <ac:chgData name="Florentios Economou" userId="04e0d54a49535943" providerId="LiveId" clId="{497D4101-1262-4237-8160-9B7B3AC92332}" dt="2023-07-19T19:29:44.003" v="1841" actId="20577"/>
          <ac:spMkLst>
            <pc:docMk/>
            <pc:sldMk cId="3023065871" sldId="264"/>
            <ac:spMk id="3" creationId="{1474F00B-C765-4B1D-8096-DC15AC1B4094}"/>
          </ac:spMkLst>
        </pc:spChg>
      </pc:sldChg>
      <pc:sldChg chg="modSp mod">
        <pc:chgData name="Florentios Economou" userId="04e0d54a49535943" providerId="LiveId" clId="{497D4101-1262-4237-8160-9B7B3AC92332}" dt="2023-07-19T19:37:22.959" v="1844" actId="20577"/>
        <pc:sldMkLst>
          <pc:docMk/>
          <pc:sldMk cId="244629728" sldId="268"/>
        </pc:sldMkLst>
        <pc:spChg chg="mod">
          <ac:chgData name="Florentios Economou" userId="04e0d54a49535943" providerId="LiveId" clId="{497D4101-1262-4237-8160-9B7B3AC92332}" dt="2023-07-19T19:37:22.959" v="1844" actId="20577"/>
          <ac:spMkLst>
            <pc:docMk/>
            <pc:sldMk cId="244629728" sldId="268"/>
            <ac:spMk id="3" creationId="{1474F00B-C765-4B1D-8096-DC15AC1B4094}"/>
          </ac:spMkLst>
        </pc:spChg>
      </pc:sldChg>
      <pc:sldChg chg="del">
        <pc:chgData name="Florentios Economou" userId="04e0d54a49535943" providerId="LiveId" clId="{497D4101-1262-4237-8160-9B7B3AC92332}" dt="2023-07-19T17:19:24.363" v="0" actId="47"/>
        <pc:sldMkLst>
          <pc:docMk/>
          <pc:sldMk cId="3817759256" sldId="270"/>
        </pc:sldMkLst>
      </pc:sldChg>
      <pc:sldChg chg="modSp mod">
        <pc:chgData name="Florentios Economou" userId="04e0d54a49535943" providerId="LiveId" clId="{497D4101-1262-4237-8160-9B7B3AC92332}" dt="2023-07-19T19:39:05.970" v="1873" actId="20577"/>
        <pc:sldMkLst>
          <pc:docMk/>
          <pc:sldMk cId="4279073671" sldId="271"/>
        </pc:sldMkLst>
        <pc:spChg chg="mod">
          <ac:chgData name="Florentios Economou" userId="04e0d54a49535943" providerId="LiveId" clId="{497D4101-1262-4237-8160-9B7B3AC92332}" dt="2023-07-19T19:39:05.970" v="1873" actId="20577"/>
          <ac:spMkLst>
            <pc:docMk/>
            <pc:sldMk cId="4279073671" sldId="271"/>
            <ac:spMk id="3" creationId="{D6DFEC80-533D-44BE-B9E4-564849E819EC}"/>
          </ac:spMkLst>
        </pc:spChg>
      </pc:sldChg>
      <pc:sldChg chg="modSp mod">
        <pc:chgData name="Florentios Economou" userId="04e0d54a49535943" providerId="LiveId" clId="{497D4101-1262-4237-8160-9B7B3AC92332}" dt="2023-07-19T19:47:08.325" v="1888" actId="20577"/>
        <pc:sldMkLst>
          <pc:docMk/>
          <pc:sldMk cId="3261010335" sldId="272"/>
        </pc:sldMkLst>
        <pc:spChg chg="mod">
          <ac:chgData name="Florentios Economou" userId="04e0d54a49535943" providerId="LiveId" clId="{497D4101-1262-4237-8160-9B7B3AC92332}" dt="2023-07-19T19:47:08.325" v="1888" actId="20577"/>
          <ac:spMkLst>
            <pc:docMk/>
            <pc:sldMk cId="3261010335" sldId="272"/>
            <ac:spMk id="3" creationId="{A01695E4-FA09-4DC1-9CF2-C283ACBE78E8}"/>
          </ac:spMkLst>
        </pc:spChg>
      </pc:sldChg>
      <pc:sldChg chg="modSp mod">
        <pc:chgData name="Florentios Economou" userId="04e0d54a49535943" providerId="LiveId" clId="{497D4101-1262-4237-8160-9B7B3AC92332}" dt="2023-07-19T17:24:40.314" v="69" actId="20577"/>
        <pc:sldMkLst>
          <pc:docMk/>
          <pc:sldMk cId="1242615430" sldId="273"/>
        </pc:sldMkLst>
        <pc:spChg chg="mod">
          <ac:chgData name="Florentios Economou" userId="04e0d54a49535943" providerId="LiveId" clId="{497D4101-1262-4237-8160-9B7B3AC92332}" dt="2023-07-19T17:24:40.314" v="69" actId="20577"/>
          <ac:spMkLst>
            <pc:docMk/>
            <pc:sldMk cId="1242615430" sldId="273"/>
            <ac:spMk id="3" creationId="{05848C70-045C-4312-990C-DD8369732E43}"/>
          </ac:spMkLst>
        </pc:spChg>
      </pc:sldChg>
      <pc:sldChg chg="addSp modSp new mod">
        <pc:chgData name="Florentios Economou" userId="04e0d54a49535943" providerId="LiveId" clId="{497D4101-1262-4237-8160-9B7B3AC92332}" dt="2023-07-19T17:30:37.776" v="272" actId="27636"/>
        <pc:sldMkLst>
          <pc:docMk/>
          <pc:sldMk cId="1590555449" sldId="275"/>
        </pc:sldMkLst>
        <pc:spChg chg="mod">
          <ac:chgData name="Florentios Economou" userId="04e0d54a49535943" providerId="LiveId" clId="{497D4101-1262-4237-8160-9B7B3AC92332}" dt="2023-07-19T17:28:24.340" v="176" actId="20577"/>
          <ac:spMkLst>
            <pc:docMk/>
            <pc:sldMk cId="1590555449" sldId="275"/>
            <ac:spMk id="2" creationId="{1602E9AC-9D03-42A8-8634-02A71881D6C9}"/>
          </ac:spMkLst>
        </pc:spChg>
        <pc:spChg chg="mod">
          <ac:chgData name="Florentios Economou" userId="04e0d54a49535943" providerId="LiveId" clId="{497D4101-1262-4237-8160-9B7B3AC92332}" dt="2023-07-19T17:30:17.675" v="258" actId="27636"/>
          <ac:spMkLst>
            <pc:docMk/>
            <pc:sldMk cId="1590555449" sldId="275"/>
            <ac:spMk id="3" creationId="{4496C514-E443-4878-945B-E0E42C87072E}"/>
          </ac:spMkLst>
        </pc:spChg>
        <pc:spChg chg="add mod">
          <ac:chgData name="Florentios Economou" userId="04e0d54a49535943" providerId="LiveId" clId="{497D4101-1262-4237-8160-9B7B3AC92332}" dt="2023-07-19T17:30:37.776" v="272" actId="27636"/>
          <ac:spMkLst>
            <pc:docMk/>
            <pc:sldMk cId="1590555449" sldId="275"/>
            <ac:spMk id="4" creationId="{1F7AD1E4-8251-420D-963B-51CAA4946530}"/>
          </ac:spMkLst>
        </pc:spChg>
      </pc:sldChg>
      <pc:sldChg chg="addSp delSp modSp new mod modNotesTx">
        <pc:chgData name="Florentios Economou" userId="04e0d54a49535943" providerId="LiveId" clId="{497D4101-1262-4237-8160-9B7B3AC92332}" dt="2023-07-19T17:42:12.354" v="980" actId="6549"/>
        <pc:sldMkLst>
          <pc:docMk/>
          <pc:sldMk cId="2475716827" sldId="276"/>
        </pc:sldMkLst>
        <pc:spChg chg="mod">
          <ac:chgData name="Florentios Economou" userId="04e0d54a49535943" providerId="LiveId" clId="{497D4101-1262-4237-8160-9B7B3AC92332}" dt="2023-07-19T17:35:10.581" v="307" actId="20577"/>
          <ac:spMkLst>
            <pc:docMk/>
            <pc:sldMk cId="2475716827" sldId="276"/>
            <ac:spMk id="2" creationId="{255DB2B0-3B88-4217-836F-B0E0BA08A600}"/>
          </ac:spMkLst>
        </pc:spChg>
        <pc:spChg chg="mod">
          <ac:chgData name="Florentios Economou" userId="04e0d54a49535943" providerId="LiveId" clId="{497D4101-1262-4237-8160-9B7B3AC92332}" dt="2023-07-19T17:41:58.734" v="974" actId="27636"/>
          <ac:spMkLst>
            <pc:docMk/>
            <pc:sldMk cId="2475716827" sldId="276"/>
            <ac:spMk id="3" creationId="{2E670CB4-6DE7-4E8F-9645-FE20E2BBC55B}"/>
          </ac:spMkLst>
        </pc:spChg>
        <pc:spChg chg="add del">
          <ac:chgData name="Florentios Economou" userId="04e0d54a49535943" providerId="LiveId" clId="{497D4101-1262-4237-8160-9B7B3AC92332}" dt="2023-07-19T17:42:03.584" v="976" actId="22"/>
          <ac:spMkLst>
            <pc:docMk/>
            <pc:sldMk cId="2475716827" sldId="276"/>
            <ac:spMk id="5" creationId="{D0AB7DE9-EF72-44FF-BD3C-94EE3D411CE1}"/>
          </ac:spMkLst>
        </pc:spChg>
      </pc:sldChg>
      <pc:sldChg chg="modSp add mod modNotesTx">
        <pc:chgData name="Florentios Economou" userId="04e0d54a49535943" providerId="LiveId" clId="{497D4101-1262-4237-8160-9B7B3AC92332}" dt="2023-07-19T17:46:57.427" v="1607" actId="20577"/>
        <pc:sldMkLst>
          <pc:docMk/>
          <pc:sldMk cId="2503872800" sldId="277"/>
        </pc:sldMkLst>
        <pc:spChg chg="mod">
          <ac:chgData name="Florentios Economou" userId="04e0d54a49535943" providerId="LiveId" clId="{497D4101-1262-4237-8160-9B7B3AC92332}" dt="2023-07-19T17:46:53.654" v="1606" actId="20577"/>
          <ac:spMkLst>
            <pc:docMk/>
            <pc:sldMk cId="2503872800" sldId="277"/>
            <ac:spMk id="3" creationId="{2E670CB4-6DE7-4E8F-9645-FE20E2BBC55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Φύλλο1!$B$1</c:f>
              <c:strCache>
                <c:ptCount val="1"/>
                <c:pt idx="0">
                  <c:v>Temperature</c:v>
                </c:pt>
              </c:strCache>
            </c:strRef>
          </c:tx>
          <c:spPr>
            <a:ln w="28575" cap="rnd">
              <a:solidFill>
                <a:schemeClr val="accent1"/>
              </a:solidFill>
              <a:round/>
            </a:ln>
            <a:effectLst/>
          </c:spPr>
          <c:marker>
            <c:symbol val="none"/>
          </c:marker>
          <c:cat>
            <c:strRef>
              <c:f>Φύλλο1!$A$2:$A$5</c:f>
              <c:strCache>
                <c:ptCount val="4"/>
                <c:pt idx="0">
                  <c:v>Mesophilic Phase</c:v>
                </c:pt>
                <c:pt idx="1">
                  <c:v>Thermophilic Phase</c:v>
                </c:pt>
                <c:pt idx="2">
                  <c:v>Cooling Down Phase </c:v>
                </c:pt>
                <c:pt idx="3">
                  <c:v>Maturing Phase</c:v>
                </c:pt>
              </c:strCache>
            </c:strRef>
          </c:cat>
          <c:val>
            <c:numRef>
              <c:f>Φύλλο1!$B$2:$B$5</c:f>
              <c:numCache>
                <c:formatCode>General</c:formatCode>
                <c:ptCount val="4"/>
                <c:pt idx="0">
                  <c:v>20</c:v>
                </c:pt>
                <c:pt idx="1">
                  <c:v>40</c:v>
                </c:pt>
                <c:pt idx="2">
                  <c:v>20</c:v>
                </c:pt>
                <c:pt idx="3">
                  <c:v>20</c:v>
                </c:pt>
              </c:numCache>
            </c:numRef>
          </c:val>
          <c:smooth val="1"/>
          <c:extLst>
            <c:ext xmlns:c16="http://schemas.microsoft.com/office/drawing/2014/chart" uri="{C3380CC4-5D6E-409C-BE32-E72D297353CC}">
              <c16:uniqueId val="{00000000-AF77-4AC5-8276-52447431DC9D}"/>
            </c:ext>
          </c:extLst>
        </c:ser>
        <c:dLbls>
          <c:showLegendKey val="0"/>
          <c:showVal val="0"/>
          <c:showCatName val="0"/>
          <c:showSerName val="0"/>
          <c:showPercent val="0"/>
          <c:showBubbleSize val="0"/>
        </c:dLbls>
        <c:smooth val="0"/>
        <c:axId val="1407652304"/>
        <c:axId val="1407653552"/>
      </c:lineChart>
      <c:catAx>
        <c:axId val="140765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407653552"/>
        <c:crosses val="autoZero"/>
        <c:auto val="1"/>
        <c:lblAlgn val="ctr"/>
        <c:lblOffset val="100"/>
        <c:noMultiLvlLbl val="0"/>
      </c:catAx>
      <c:valAx>
        <c:axId val="1407653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US" dirty="0">
                    <a:latin typeface="Cambria" panose="02040503050406030204" pitchFamily="18" charset="0"/>
                    <a:ea typeface="Cambria" panose="02040503050406030204" pitchFamily="18" charset="0"/>
                  </a:rPr>
                  <a:t>Temperature</a:t>
                </a:r>
                <a:endParaRPr lang="el-GR" dirty="0">
                  <a:latin typeface="Cambria" panose="02040503050406030204" pitchFamily="18" charset="0"/>
                  <a:ea typeface="Cambria" panose="02040503050406030204" pitchFamily="18" charset="0"/>
                </a:endParaRP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40765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A0DA5-800F-4311-812B-CA8584C411DF}"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885273C4-CA44-4A2F-8F32-4D6CB1BA0A8D}">
      <dgm:prSet phldrT="[Text]" custT="1"/>
      <dgm:spPr/>
      <dgm:t>
        <a:bodyPr/>
        <a:lstStyle/>
        <a:p>
          <a:pPr algn="ctr"/>
          <a:r>
            <a:rPr lang="en-US" sz="1800" dirty="0">
              <a:latin typeface="Cambria" panose="02040503050406030204" pitchFamily="18" charset="0"/>
              <a:ea typeface="Cambria" panose="02040503050406030204" pitchFamily="18" charset="0"/>
            </a:rPr>
            <a:t>Biology</a:t>
          </a:r>
        </a:p>
      </dgm:t>
    </dgm:pt>
    <dgm:pt modelId="{EA6D4BBD-6751-4669-B8C5-B2396DC91184}" type="parTrans" cxnId="{7F1A0416-529C-4BE5-8FA2-547520F0C465}">
      <dgm:prSet/>
      <dgm:spPr/>
      <dgm:t>
        <a:bodyPr/>
        <a:lstStyle/>
        <a:p>
          <a:pPr algn="ctr"/>
          <a:endParaRPr lang="en-US" sz="2000">
            <a:latin typeface="Cambria" panose="02040503050406030204" pitchFamily="18" charset="0"/>
            <a:ea typeface="Cambria" panose="02040503050406030204" pitchFamily="18" charset="0"/>
          </a:endParaRPr>
        </a:p>
      </dgm:t>
    </dgm:pt>
    <dgm:pt modelId="{811D84B6-9BBF-42B6-88AF-6E4FAE48B520}" type="sibTrans" cxnId="{7F1A0416-529C-4BE5-8FA2-547520F0C465}">
      <dgm:prSet custT="1"/>
      <dgm:spPr/>
      <dgm:t>
        <a:bodyPr/>
        <a:lstStyle/>
        <a:p>
          <a:pPr algn="ctr"/>
          <a:endParaRPr lang="en-US" sz="1400">
            <a:latin typeface="Cambria" panose="02040503050406030204" pitchFamily="18" charset="0"/>
            <a:ea typeface="Cambria" panose="02040503050406030204" pitchFamily="18" charset="0"/>
          </a:endParaRPr>
        </a:p>
      </dgm:t>
    </dgm:pt>
    <dgm:pt modelId="{A691146C-A59F-435C-9178-48C5394C0D00}">
      <dgm:prSet phldrT="[Text]" custT="1"/>
      <dgm:spPr/>
      <dgm:t>
        <a:bodyPr/>
        <a:lstStyle/>
        <a:p>
          <a:pPr algn="ctr"/>
          <a:r>
            <a:rPr lang="en-US" sz="1800" dirty="0">
              <a:latin typeface="Cambria" panose="02040503050406030204" pitchFamily="18" charset="0"/>
              <a:ea typeface="Cambria" panose="02040503050406030204" pitchFamily="18" charset="0"/>
            </a:rPr>
            <a:t>Physics</a:t>
          </a:r>
        </a:p>
      </dgm:t>
    </dgm:pt>
    <dgm:pt modelId="{C2698844-AA51-406D-A94E-A2CFC61C144A}" type="parTrans" cxnId="{38C265A2-38B7-4908-B37A-3F56F6F4AE8E}">
      <dgm:prSet/>
      <dgm:spPr/>
      <dgm:t>
        <a:bodyPr/>
        <a:lstStyle/>
        <a:p>
          <a:pPr algn="ctr"/>
          <a:endParaRPr lang="en-US" sz="2000">
            <a:latin typeface="Cambria" panose="02040503050406030204" pitchFamily="18" charset="0"/>
            <a:ea typeface="Cambria" panose="02040503050406030204" pitchFamily="18" charset="0"/>
          </a:endParaRPr>
        </a:p>
      </dgm:t>
    </dgm:pt>
    <dgm:pt modelId="{C3C18A63-6C84-48F2-89D5-B94CEF3DC4CD}" type="sibTrans" cxnId="{38C265A2-38B7-4908-B37A-3F56F6F4AE8E}">
      <dgm:prSet custT="1"/>
      <dgm:spPr/>
      <dgm:t>
        <a:bodyPr/>
        <a:lstStyle/>
        <a:p>
          <a:pPr algn="ctr"/>
          <a:endParaRPr lang="en-US" sz="1400">
            <a:latin typeface="Cambria" panose="02040503050406030204" pitchFamily="18" charset="0"/>
            <a:ea typeface="Cambria" panose="02040503050406030204" pitchFamily="18" charset="0"/>
          </a:endParaRPr>
        </a:p>
      </dgm:t>
    </dgm:pt>
    <dgm:pt modelId="{8860269B-F20F-4045-BDA7-BE4F3C177E78}">
      <dgm:prSet phldrT="[Text]" custT="1"/>
      <dgm:spPr/>
      <dgm:t>
        <a:bodyPr/>
        <a:lstStyle/>
        <a:p>
          <a:pPr algn="ctr"/>
          <a:r>
            <a:rPr lang="en-US" sz="1800" dirty="0">
              <a:latin typeface="Cambria" panose="02040503050406030204" pitchFamily="18" charset="0"/>
              <a:ea typeface="Cambria" panose="02040503050406030204" pitchFamily="18" charset="0"/>
            </a:rPr>
            <a:t>Chemistry</a:t>
          </a:r>
        </a:p>
      </dgm:t>
    </dgm:pt>
    <dgm:pt modelId="{42E06DD3-CCBF-48A4-903D-4CB3BB411108}" type="parTrans" cxnId="{088500BA-D297-4648-B23C-3D3FD50942FF}">
      <dgm:prSet/>
      <dgm:spPr/>
      <dgm:t>
        <a:bodyPr/>
        <a:lstStyle/>
        <a:p>
          <a:pPr algn="ctr"/>
          <a:endParaRPr lang="en-US" sz="2000">
            <a:latin typeface="Cambria" panose="02040503050406030204" pitchFamily="18" charset="0"/>
            <a:ea typeface="Cambria" panose="02040503050406030204" pitchFamily="18" charset="0"/>
          </a:endParaRPr>
        </a:p>
      </dgm:t>
    </dgm:pt>
    <dgm:pt modelId="{E4057D44-3202-4B9F-B9BD-8EAB979046FE}" type="sibTrans" cxnId="{088500BA-D297-4648-B23C-3D3FD50942FF}">
      <dgm:prSet custT="1"/>
      <dgm:spPr/>
      <dgm:t>
        <a:bodyPr/>
        <a:lstStyle/>
        <a:p>
          <a:pPr algn="ctr"/>
          <a:endParaRPr lang="en-US" sz="1400">
            <a:latin typeface="Cambria" panose="02040503050406030204" pitchFamily="18" charset="0"/>
            <a:ea typeface="Cambria" panose="02040503050406030204" pitchFamily="18" charset="0"/>
          </a:endParaRPr>
        </a:p>
      </dgm:t>
    </dgm:pt>
    <dgm:pt modelId="{65F049F5-35B1-4817-90F0-1B5FE58A4FAF}">
      <dgm:prSet phldrT="[Text]" custT="1"/>
      <dgm:spPr/>
      <dgm:t>
        <a:bodyPr/>
        <a:lstStyle/>
        <a:p>
          <a:pPr algn="ctr"/>
          <a:r>
            <a:rPr lang="en-US" sz="1400" dirty="0">
              <a:latin typeface="Cambria" panose="02040503050406030204" pitchFamily="18" charset="0"/>
              <a:ea typeface="Cambria" panose="02040503050406030204" pitchFamily="18" charset="0"/>
            </a:rPr>
            <a:t>Source of carbon and Nutrients</a:t>
          </a:r>
        </a:p>
      </dgm:t>
    </dgm:pt>
    <dgm:pt modelId="{316CC45A-EDC0-4950-A1A8-13C75C184E0C}" type="parTrans" cxnId="{FE3A874C-E4AD-4990-9017-0F318D03F566}">
      <dgm:prSet/>
      <dgm:spPr/>
      <dgm:t>
        <a:bodyPr/>
        <a:lstStyle/>
        <a:p>
          <a:pPr algn="ctr"/>
          <a:endParaRPr lang="en-US" sz="2000">
            <a:latin typeface="Cambria" panose="02040503050406030204" pitchFamily="18" charset="0"/>
            <a:ea typeface="Cambria" panose="02040503050406030204" pitchFamily="18" charset="0"/>
          </a:endParaRPr>
        </a:p>
      </dgm:t>
    </dgm:pt>
    <dgm:pt modelId="{091D0E12-742F-48C1-8689-DAB30C1DA8EF}" type="sibTrans" cxnId="{FE3A874C-E4AD-4990-9017-0F318D03F566}">
      <dgm:prSet/>
      <dgm:spPr/>
      <dgm:t>
        <a:bodyPr/>
        <a:lstStyle/>
        <a:p>
          <a:pPr algn="ctr"/>
          <a:endParaRPr lang="en-US" sz="2000">
            <a:latin typeface="Cambria" panose="02040503050406030204" pitchFamily="18" charset="0"/>
            <a:ea typeface="Cambria" panose="02040503050406030204" pitchFamily="18" charset="0"/>
          </a:endParaRPr>
        </a:p>
      </dgm:t>
    </dgm:pt>
    <dgm:pt modelId="{B967CFA2-8B8E-4660-8B65-02B9832F405A}">
      <dgm:prSet phldrT="[Text]" custT="1"/>
      <dgm:spPr/>
      <dgm:t>
        <a:bodyPr/>
        <a:lstStyle/>
        <a:p>
          <a:pPr algn="ctr"/>
          <a:r>
            <a:rPr lang="en-US" sz="1400" dirty="0">
              <a:latin typeface="Cambria" panose="02040503050406030204" pitchFamily="18" charset="0"/>
              <a:ea typeface="Cambria" panose="02040503050406030204" pitchFamily="18" charset="0"/>
            </a:rPr>
            <a:t>Water Retention </a:t>
          </a:r>
        </a:p>
      </dgm:t>
    </dgm:pt>
    <dgm:pt modelId="{13427077-9160-46CC-B344-627C9D19187E}" type="parTrans" cxnId="{6F9D4E52-74EE-46A0-B873-B8B172CF219F}">
      <dgm:prSet/>
      <dgm:spPr/>
      <dgm:t>
        <a:bodyPr/>
        <a:lstStyle/>
        <a:p>
          <a:pPr algn="ctr"/>
          <a:endParaRPr lang="en-US" sz="2000">
            <a:latin typeface="Cambria" panose="02040503050406030204" pitchFamily="18" charset="0"/>
            <a:ea typeface="Cambria" panose="02040503050406030204" pitchFamily="18" charset="0"/>
          </a:endParaRPr>
        </a:p>
      </dgm:t>
    </dgm:pt>
    <dgm:pt modelId="{9543CEA9-8A99-4EF6-BD7C-615CF636D3A5}" type="sibTrans" cxnId="{6F9D4E52-74EE-46A0-B873-B8B172CF219F}">
      <dgm:prSet/>
      <dgm:spPr/>
      <dgm:t>
        <a:bodyPr/>
        <a:lstStyle/>
        <a:p>
          <a:pPr algn="ctr"/>
          <a:endParaRPr lang="en-US" sz="2000">
            <a:latin typeface="Cambria" panose="02040503050406030204" pitchFamily="18" charset="0"/>
            <a:ea typeface="Cambria" panose="02040503050406030204" pitchFamily="18" charset="0"/>
          </a:endParaRPr>
        </a:p>
      </dgm:t>
    </dgm:pt>
    <dgm:pt modelId="{0CDC59F9-C3AF-4AAB-8B9A-744B7D49ACF5}">
      <dgm:prSet phldrT="[Text]" custT="1"/>
      <dgm:spPr/>
      <dgm:t>
        <a:bodyPr/>
        <a:lstStyle/>
        <a:p>
          <a:pPr algn="ctr"/>
          <a:r>
            <a:rPr lang="en-US" sz="1400" dirty="0">
              <a:latin typeface="Cambria" panose="02040503050406030204" pitchFamily="18" charset="0"/>
              <a:ea typeface="Cambria" panose="02040503050406030204" pitchFamily="18" charset="0"/>
            </a:rPr>
            <a:t>Cation Exchange Capacity (CEC)</a:t>
          </a:r>
        </a:p>
      </dgm:t>
    </dgm:pt>
    <dgm:pt modelId="{EEFED133-7875-4E89-96C4-8B5B46B0125C}" type="parTrans" cxnId="{A08469D9-941E-4EE1-9411-04B2CE2341E6}">
      <dgm:prSet/>
      <dgm:spPr/>
      <dgm:t>
        <a:bodyPr/>
        <a:lstStyle/>
        <a:p>
          <a:pPr algn="ctr"/>
          <a:endParaRPr lang="en-US" sz="2000">
            <a:latin typeface="Cambria" panose="02040503050406030204" pitchFamily="18" charset="0"/>
            <a:ea typeface="Cambria" panose="02040503050406030204" pitchFamily="18" charset="0"/>
          </a:endParaRPr>
        </a:p>
      </dgm:t>
    </dgm:pt>
    <dgm:pt modelId="{25D1C083-1FAE-414E-A0BD-3FDBDA41BE53}" type="sibTrans" cxnId="{A08469D9-941E-4EE1-9411-04B2CE2341E6}">
      <dgm:prSet/>
      <dgm:spPr/>
      <dgm:t>
        <a:bodyPr/>
        <a:lstStyle/>
        <a:p>
          <a:pPr algn="ctr"/>
          <a:endParaRPr lang="en-US" sz="2000">
            <a:latin typeface="Cambria" panose="02040503050406030204" pitchFamily="18" charset="0"/>
            <a:ea typeface="Cambria" panose="02040503050406030204" pitchFamily="18" charset="0"/>
          </a:endParaRPr>
        </a:p>
      </dgm:t>
    </dgm:pt>
    <dgm:pt modelId="{7E6078D9-92CE-435F-A6DF-2BEF647C86AC}">
      <dgm:prSet phldrT="[Text]" custT="1"/>
      <dgm:spPr/>
      <dgm:t>
        <a:bodyPr/>
        <a:lstStyle/>
        <a:p>
          <a:pPr algn="ctr"/>
          <a:r>
            <a:rPr lang="en-US" sz="1400" dirty="0">
              <a:latin typeface="Cambria" panose="02040503050406030204" pitchFamily="18" charset="0"/>
              <a:ea typeface="Cambria" panose="02040503050406030204" pitchFamily="18" charset="0"/>
            </a:rPr>
            <a:t>Buffer Capacity</a:t>
          </a:r>
        </a:p>
      </dgm:t>
    </dgm:pt>
    <dgm:pt modelId="{9CFAF22E-272B-48B4-A885-8D478E550C03}" type="parTrans" cxnId="{661A5D8A-89D2-4804-B265-12E43905C977}">
      <dgm:prSet/>
      <dgm:spPr/>
      <dgm:t>
        <a:bodyPr/>
        <a:lstStyle/>
        <a:p>
          <a:pPr algn="ctr"/>
          <a:endParaRPr lang="en-US" sz="2000">
            <a:latin typeface="Cambria" panose="02040503050406030204" pitchFamily="18" charset="0"/>
            <a:ea typeface="Cambria" panose="02040503050406030204" pitchFamily="18" charset="0"/>
          </a:endParaRPr>
        </a:p>
      </dgm:t>
    </dgm:pt>
    <dgm:pt modelId="{661091F7-9AF8-4567-9DF4-BB08AB010C30}" type="sibTrans" cxnId="{661A5D8A-89D2-4804-B265-12E43905C977}">
      <dgm:prSet/>
      <dgm:spPr/>
      <dgm:t>
        <a:bodyPr/>
        <a:lstStyle/>
        <a:p>
          <a:pPr algn="ctr"/>
          <a:endParaRPr lang="en-US" sz="2000">
            <a:latin typeface="Cambria" panose="02040503050406030204" pitchFamily="18" charset="0"/>
            <a:ea typeface="Cambria" panose="02040503050406030204" pitchFamily="18" charset="0"/>
          </a:endParaRPr>
        </a:p>
      </dgm:t>
    </dgm:pt>
    <dgm:pt modelId="{CC4975B5-4868-4936-BE96-704763A67195}">
      <dgm:prSet phldrT="[Text]" custT="1"/>
      <dgm:spPr/>
      <dgm:t>
        <a:bodyPr/>
        <a:lstStyle/>
        <a:p>
          <a:pPr algn="ctr"/>
          <a:r>
            <a:rPr lang="en-US" sz="1400" dirty="0">
              <a:latin typeface="Cambria" panose="02040503050406030204" pitchFamily="18" charset="0"/>
              <a:ea typeface="Cambria" panose="02040503050406030204" pitchFamily="18" charset="0"/>
            </a:rPr>
            <a:t>Resilient soil-plant system</a:t>
          </a:r>
        </a:p>
      </dgm:t>
    </dgm:pt>
    <dgm:pt modelId="{30B66203-C8BE-4B73-80AE-4EBE67201260}" type="parTrans" cxnId="{9E25AF4E-2845-417C-8DED-ACA9453A45BC}">
      <dgm:prSet/>
      <dgm:spPr/>
      <dgm:t>
        <a:bodyPr/>
        <a:lstStyle/>
        <a:p>
          <a:pPr algn="ctr"/>
          <a:endParaRPr lang="en-US" sz="2000">
            <a:latin typeface="Cambria" panose="02040503050406030204" pitchFamily="18" charset="0"/>
            <a:ea typeface="Cambria" panose="02040503050406030204" pitchFamily="18" charset="0"/>
          </a:endParaRPr>
        </a:p>
      </dgm:t>
    </dgm:pt>
    <dgm:pt modelId="{1CC05C84-D293-4A14-95FD-6C055192410E}" type="sibTrans" cxnId="{9E25AF4E-2845-417C-8DED-ACA9453A45BC}">
      <dgm:prSet/>
      <dgm:spPr/>
      <dgm:t>
        <a:bodyPr/>
        <a:lstStyle/>
        <a:p>
          <a:pPr algn="ctr"/>
          <a:endParaRPr lang="en-US" sz="2000">
            <a:latin typeface="Cambria" panose="02040503050406030204" pitchFamily="18" charset="0"/>
            <a:ea typeface="Cambria" panose="02040503050406030204" pitchFamily="18" charset="0"/>
          </a:endParaRPr>
        </a:p>
      </dgm:t>
    </dgm:pt>
    <dgm:pt modelId="{5F69B717-9233-4457-BAFD-9B47D130EABA}">
      <dgm:prSet phldrT="[Text]" custT="1"/>
      <dgm:spPr/>
      <dgm:t>
        <a:bodyPr/>
        <a:lstStyle/>
        <a:p>
          <a:pPr algn="ctr"/>
          <a:r>
            <a:rPr lang="en-US" sz="1400" dirty="0">
              <a:latin typeface="Cambria" panose="02040503050406030204" pitchFamily="18" charset="0"/>
              <a:ea typeface="Cambria" panose="02040503050406030204" pitchFamily="18" charset="0"/>
            </a:rPr>
            <a:t>Soil Structure</a:t>
          </a:r>
        </a:p>
      </dgm:t>
    </dgm:pt>
    <dgm:pt modelId="{B550B4C0-F086-491D-8B9F-21F4D8A23D53}" type="parTrans" cxnId="{7769299E-06EA-49D5-8EE7-64D34BB392BD}">
      <dgm:prSet/>
      <dgm:spPr/>
      <dgm:t>
        <a:bodyPr/>
        <a:lstStyle/>
        <a:p>
          <a:pPr algn="ctr"/>
          <a:endParaRPr lang="en-US" sz="2000">
            <a:latin typeface="Cambria" panose="02040503050406030204" pitchFamily="18" charset="0"/>
            <a:ea typeface="Cambria" panose="02040503050406030204" pitchFamily="18" charset="0"/>
          </a:endParaRPr>
        </a:p>
      </dgm:t>
    </dgm:pt>
    <dgm:pt modelId="{AE4342E0-8C55-4398-BF56-AFD9BD111E19}" type="sibTrans" cxnId="{7769299E-06EA-49D5-8EE7-64D34BB392BD}">
      <dgm:prSet/>
      <dgm:spPr/>
      <dgm:t>
        <a:bodyPr/>
        <a:lstStyle/>
        <a:p>
          <a:pPr algn="ctr"/>
          <a:endParaRPr lang="en-US" sz="2000">
            <a:latin typeface="Cambria" panose="02040503050406030204" pitchFamily="18" charset="0"/>
            <a:ea typeface="Cambria" panose="02040503050406030204" pitchFamily="18" charset="0"/>
          </a:endParaRPr>
        </a:p>
      </dgm:t>
    </dgm:pt>
    <dgm:pt modelId="{C7CBE997-A418-4060-95E3-F6F3823FB424}">
      <dgm:prSet phldrT="[Text]" custT="1"/>
      <dgm:spPr/>
      <dgm:t>
        <a:bodyPr/>
        <a:lstStyle/>
        <a:p>
          <a:pPr algn="ctr"/>
          <a:r>
            <a:rPr lang="en-US" sz="1400" dirty="0">
              <a:latin typeface="Cambria" panose="02040503050406030204" pitchFamily="18" charset="0"/>
              <a:ea typeface="Cambria" panose="02040503050406030204" pitchFamily="18" charset="0"/>
            </a:rPr>
            <a:t>Thermal Properties</a:t>
          </a:r>
        </a:p>
      </dgm:t>
    </dgm:pt>
    <dgm:pt modelId="{5724D6E8-B1DA-4C39-AFC6-0EB64DD3E4C0}" type="parTrans" cxnId="{4E0BD850-976B-4D20-BE98-F4BC52F7586B}">
      <dgm:prSet/>
      <dgm:spPr/>
      <dgm:t>
        <a:bodyPr/>
        <a:lstStyle/>
        <a:p>
          <a:pPr algn="ctr"/>
          <a:endParaRPr lang="en-US" sz="2000">
            <a:latin typeface="Cambria" panose="02040503050406030204" pitchFamily="18" charset="0"/>
            <a:ea typeface="Cambria" panose="02040503050406030204" pitchFamily="18" charset="0"/>
          </a:endParaRPr>
        </a:p>
      </dgm:t>
    </dgm:pt>
    <dgm:pt modelId="{D26E14F1-97CA-4DB7-8671-770BADB3BCDC}" type="sibTrans" cxnId="{4E0BD850-976B-4D20-BE98-F4BC52F7586B}">
      <dgm:prSet/>
      <dgm:spPr/>
      <dgm:t>
        <a:bodyPr/>
        <a:lstStyle/>
        <a:p>
          <a:pPr algn="ctr"/>
          <a:endParaRPr lang="en-US" sz="2000">
            <a:latin typeface="Cambria" panose="02040503050406030204" pitchFamily="18" charset="0"/>
            <a:ea typeface="Cambria" panose="02040503050406030204" pitchFamily="18" charset="0"/>
          </a:endParaRPr>
        </a:p>
      </dgm:t>
    </dgm:pt>
    <dgm:pt modelId="{89B2F2F8-6328-4B5B-950C-9CE502EC9502}" type="pres">
      <dgm:prSet presAssocID="{2E0A0DA5-800F-4311-812B-CA8584C411DF}" presName="Name0" presStyleCnt="0">
        <dgm:presLayoutVars>
          <dgm:dir/>
          <dgm:resizeHandles val="exact"/>
        </dgm:presLayoutVars>
      </dgm:prSet>
      <dgm:spPr/>
      <dgm:t>
        <a:bodyPr/>
        <a:lstStyle/>
        <a:p>
          <a:endParaRPr lang="en-US"/>
        </a:p>
      </dgm:t>
    </dgm:pt>
    <dgm:pt modelId="{7F597D07-984C-47ED-9B09-95A2D1C22136}" type="pres">
      <dgm:prSet presAssocID="{885273C4-CA44-4A2F-8F32-4D6CB1BA0A8D}" presName="node" presStyleLbl="node1" presStyleIdx="0" presStyleCnt="3" custRadScaleRad="87472">
        <dgm:presLayoutVars>
          <dgm:bulletEnabled val="1"/>
        </dgm:presLayoutVars>
      </dgm:prSet>
      <dgm:spPr/>
      <dgm:t>
        <a:bodyPr/>
        <a:lstStyle/>
        <a:p>
          <a:endParaRPr lang="en-US"/>
        </a:p>
      </dgm:t>
    </dgm:pt>
    <dgm:pt modelId="{FE066554-BE88-49C5-8202-686C3DFC1DE6}" type="pres">
      <dgm:prSet presAssocID="{811D84B6-9BBF-42B6-88AF-6E4FAE48B520}" presName="sibTrans" presStyleLbl="sibTrans2D1" presStyleIdx="0" presStyleCnt="3"/>
      <dgm:spPr/>
      <dgm:t>
        <a:bodyPr/>
        <a:lstStyle/>
        <a:p>
          <a:endParaRPr lang="en-US"/>
        </a:p>
      </dgm:t>
    </dgm:pt>
    <dgm:pt modelId="{116A03A2-7AC6-46E5-B385-C1F33F7D8B38}" type="pres">
      <dgm:prSet presAssocID="{811D84B6-9BBF-42B6-88AF-6E4FAE48B520}" presName="connectorText" presStyleLbl="sibTrans2D1" presStyleIdx="0" presStyleCnt="3"/>
      <dgm:spPr/>
      <dgm:t>
        <a:bodyPr/>
        <a:lstStyle/>
        <a:p>
          <a:endParaRPr lang="en-US"/>
        </a:p>
      </dgm:t>
    </dgm:pt>
    <dgm:pt modelId="{EF814A41-5E3D-4EED-8DDC-4DCE2D03AA43}" type="pres">
      <dgm:prSet presAssocID="{A691146C-A59F-435C-9178-48C5394C0D00}" presName="node" presStyleLbl="node1" presStyleIdx="1" presStyleCnt="3" custRadScaleRad="97061" custRadScaleInc="-8523">
        <dgm:presLayoutVars>
          <dgm:bulletEnabled val="1"/>
        </dgm:presLayoutVars>
      </dgm:prSet>
      <dgm:spPr/>
      <dgm:t>
        <a:bodyPr/>
        <a:lstStyle/>
        <a:p>
          <a:endParaRPr lang="en-US"/>
        </a:p>
      </dgm:t>
    </dgm:pt>
    <dgm:pt modelId="{AEC7E89F-AE69-4B5A-885A-8CDAF30F539C}" type="pres">
      <dgm:prSet presAssocID="{C3C18A63-6C84-48F2-89D5-B94CEF3DC4CD}" presName="sibTrans" presStyleLbl="sibTrans2D1" presStyleIdx="1" presStyleCnt="3"/>
      <dgm:spPr/>
      <dgm:t>
        <a:bodyPr/>
        <a:lstStyle/>
        <a:p>
          <a:endParaRPr lang="en-US"/>
        </a:p>
      </dgm:t>
    </dgm:pt>
    <dgm:pt modelId="{7FB7C504-5EF9-402B-AE99-F850F2AC4831}" type="pres">
      <dgm:prSet presAssocID="{C3C18A63-6C84-48F2-89D5-B94CEF3DC4CD}" presName="connectorText" presStyleLbl="sibTrans2D1" presStyleIdx="1" presStyleCnt="3"/>
      <dgm:spPr/>
      <dgm:t>
        <a:bodyPr/>
        <a:lstStyle/>
        <a:p>
          <a:endParaRPr lang="en-US"/>
        </a:p>
      </dgm:t>
    </dgm:pt>
    <dgm:pt modelId="{204BCE10-0735-4785-9D6C-E12DD33F4EC8}" type="pres">
      <dgm:prSet presAssocID="{8860269B-F20F-4045-BDA7-BE4F3C177E78}" presName="node" presStyleLbl="node1" presStyleIdx="2" presStyleCnt="3" custRadScaleRad="95958" custRadScaleInc="7482">
        <dgm:presLayoutVars>
          <dgm:bulletEnabled val="1"/>
        </dgm:presLayoutVars>
      </dgm:prSet>
      <dgm:spPr/>
      <dgm:t>
        <a:bodyPr/>
        <a:lstStyle/>
        <a:p>
          <a:endParaRPr lang="en-US"/>
        </a:p>
      </dgm:t>
    </dgm:pt>
    <dgm:pt modelId="{43584953-C621-40A4-B051-C223183005A9}" type="pres">
      <dgm:prSet presAssocID="{E4057D44-3202-4B9F-B9BD-8EAB979046FE}" presName="sibTrans" presStyleLbl="sibTrans2D1" presStyleIdx="2" presStyleCnt="3"/>
      <dgm:spPr/>
      <dgm:t>
        <a:bodyPr/>
        <a:lstStyle/>
        <a:p>
          <a:endParaRPr lang="en-US"/>
        </a:p>
      </dgm:t>
    </dgm:pt>
    <dgm:pt modelId="{2535DF88-A7D4-464F-9340-42EDDEAE32A6}" type="pres">
      <dgm:prSet presAssocID="{E4057D44-3202-4B9F-B9BD-8EAB979046FE}" presName="connectorText" presStyleLbl="sibTrans2D1" presStyleIdx="2" presStyleCnt="3"/>
      <dgm:spPr/>
      <dgm:t>
        <a:bodyPr/>
        <a:lstStyle/>
        <a:p>
          <a:endParaRPr lang="en-US"/>
        </a:p>
      </dgm:t>
    </dgm:pt>
  </dgm:ptLst>
  <dgm:cxnLst>
    <dgm:cxn modelId="{28D21654-7EEE-4861-B1E1-226F027C3955}" type="presOf" srcId="{0CDC59F9-C3AF-4AAB-8B9A-744B7D49ACF5}" destId="{204BCE10-0735-4785-9D6C-E12DD33F4EC8}" srcOrd="0" destOrd="1" presId="urn:microsoft.com/office/officeart/2005/8/layout/cycle7"/>
    <dgm:cxn modelId="{AE1101FD-89EA-4E58-B7B4-57E0F8B9BF83}" type="presOf" srcId="{7E6078D9-92CE-435F-A6DF-2BEF647C86AC}" destId="{204BCE10-0735-4785-9D6C-E12DD33F4EC8}" srcOrd="0" destOrd="2" presId="urn:microsoft.com/office/officeart/2005/8/layout/cycle7"/>
    <dgm:cxn modelId="{7F1A0416-529C-4BE5-8FA2-547520F0C465}" srcId="{2E0A0DA5-800F-4311-812B-CA8584C411DF}" destId="{885273C4-CA44-4A2F-8F32-4D6CB1BA0A8D}" srcOrd="0" destOrd="0" parTransId="{EA6D4BBD-6751-4669-B8C5-B2396DC91184}" sibTransId="{811D84B6-9BBF-42B6-88AF-6E4FAE48B520}"/>
    <dgm:cxn modelId="{769FB29B-0103-4B1A-91A9-DE1235863155}" type="presOf" srcId="{C3C18A63-6C84-48F2-89D5-B94CEF3DC4CD}" destId="{AEC7E89F-AE69-4B5A-885A-8CDAF30F539C}" srcOrd="0" destOrd="0" presId="urn:microsoft.com/office/officeart/2005/8/layout/cycle7"/>
    <dgm:cxn modelId="{088500BA-D297-4648-B23C-3D3FD50942FF}" srcId="{2E0A0DA5-800F-4311-812B-CA8584C411DF}" destId="{8860269B-F20F-4045-BDA7-BE4F3C177E78}" srcOrd="2" destOrd="0" parTransId="{42E06DD3-CCBF-48A4-903D-4CB3BB411108}" sibTransId="{E4057D44-3202-4B9F-B9BD-8EAB979046FE}"/>
    <dgm:cxn modelId="{6F9D4E52-74EE-46A0-B873-B8B172CF219F}" srcId="{A691146C-A59F-435C-9178-48C5394C0D00}" destId="{B967CFA2-8B8E-4660-8B65-02B9832F405A}" srcOrd="0" destOrd="0" parTransId="{13427077-9160-46CC-B344-627C9D19187E}" sibTransId="{9543CEA9-8A99-4EF6-BD7C-615CF636D3A5}"/>
    <dgm:cxn modelId="{89F598D7-9DC6-4AED-A41C-00F91670AE0F}" type="presOf" srcId="{CC4975B5-4868-4936-BE96-704763A67195}" destId="{7F597D07-984C-47ED-9B09-95A2D1C22136}" srcOrd="0" destOrd="2" presId="urn:microsoft.com/office/officeart/2005/8/layout/cycle7"/>
    <dgm:cxn modelId="{661A5D8A-89D2-4804-B265-12E43905C977}" srcId="{8860269B-F20F-4045-BDA7-BE4F3C177E78}" destId="{7E6078D9-92CE-435F-A6DF-2BEF647C86AC}" srcOrd="1" destOrd="0" parTransId="{9CFAF22E-272B-48B4-A885-8D478E550C03}" sibTransId="{661091F7-9AF8-4567-9DF4-BB08AB010C30}"/>
    <dgm:cxn modelId="{4E0BD850-976B-4D20-BE98-F4BC52F7586B}" srcId="{A691146C-A59F-435C-9178-48C5394C0D00}" destId="{C7CBE997-A418-4060-95E3-F6F3823FB424}" srcOrd="2" destOrd="0" parTransId="{5724D6E8-B1DA-4C39-AFC6-0EB64DD3E4C0}" sibTransId="{D26E14F1-97CA-4DB7-8671-770BADB3BCDC}"/>
    <dgm:cxn modelId="{EC80C99F-69EF-4559-B06B-CCDB8396CF5E}" type="presOf" srcId="{2E0A0DA5-800F-4311-812B-CA8584C411DF}" destId="{89B2F2F8-6328-4B5B-950C-9CE502EC9502}" srcOrd="0" destOrd="0" presId="urn:microsoft.com/office/officeart/2005/8/layout/cycle7"/>
    <dgm:cxn modelId="{7769299E-06EA-49D5-8EE7-64D34BB392BD}" srcId="{A691146C-A59F-435C-9178-48C5394C0D00}" destId="{5F69B717-9233-4457-BAFD-9B47D130EABA}" srcOrd="1" destOrd="0" parTransId="{B550B4C0-F086-491D-8B9F-21F4D8A23D53}" sibTransId="{AE4342E0-8C55-4398-BF56-AFD9BD111E19}"/>
    <dgm:cxn modelId="{06C7B00A-AC7A-4462-9ADE-61152177D295}" type="presOf" srcId="{A691146C-A59F-435C-9178-48C5394C0D00}" destId="{EF814A41-5E3D-4EED-8DDC-4DCE2D03AA43}" srcOrd="0" destOrd="0" presId="urn:microsoft.com/office/officeart/2005/8/layout/cycle7"/>
    <dgm:cxn modelId="{B7BFAF27-56C8-4DD3-8562-99CBD33C0ADB}" type="presOf" srcId="{C3C18A63-6C84-48F2-89D5-B94CEF3DC4CD}" destId="{7FB7C504-5EF9-402B-AE99-F850F2AC4831}" srcOrd="1" destOrd="0" presId="urn:microsoft.com/office/officeart/2005/8/layout/cycle7"/>
    <dgm:cxn modelId="{573C55DC-771D-497D-9814-37E8FCCF1A47}" type="presOf" srcId="{65F049F5-35B1-4817-90F0-1B5FE58A4FAF}" destId="{7F597D07-984C-47ED-9B09-95A2D1C22136}" srcOrd="0" destOrd="1" presId="urn:microsoft.com/office/officeart/2005/8/layout/cycle7"/>
    <dgm:cxn modelId="{0D95CBC5-3400-46EF-8778-C8023C0393D5}" type="presOf" srcId="{5F69B717-9233-4457-BAFD-9B47D130EABA}" destId="{EF814A41-5E3D-4EED-8DDC-4DCE2D03AA43}" srcOrd="0" destOrd="2" presId="urn:microsoft.com/office/officeart/2005/8/layout/cycle7"/>
    <dgm:cxn modelId="{15C381E6-6D40-451F-9386-3196693EF16C}" type="presOf" srcId="{C7CBE997-A418-4060-95E3-F6F3823FB424}" destId="{EF814A41-5E3D-4EED-8DDC-4DCE2D03AA43}" srcOrd="0" destOrd="3" presId="urn:microsoft.com/office/officeart/2005/8/layout/cycle7"/>
    <dgm:cxn modelId="{FE3A874C-E4AD-4990-9017-0F318D03F566}" srcId="{885273C4-CA44-4A2F-8F32-4D6CB1BA0A8D}" destId="{65F049F5-35B1-4817-90F0-1B5FE58A4FAF}" srcOrd="0" destOrd="0" parTransId="{316CC45A-EDC0-4950-A1A8-13C75C184E0C}" sibTransId="{091D0E12-742F-48C1-8689-DAB30C1DA8EF}"/>
    <dgm:cxn modelId="{A08469D9-941E-4EE1-9411-04B2CE2341E6}" srcId="{8860269B-F20F-4045-BDA7-BE4F3C177E78}" destId="{0CDC59F9-C3AF-4AAB-8B9A-744B7D49ACF5}" srcOrd="0" destOrd="0" parTransId="{EEFED133-7875-4E89-96C4-8B5B46B0125C}" sibTransId="{25D1C083-1FAE-414E-A0BD-3FDBDA41BE53}"/>
    <dgm:cxn modelId="{38C265A2-38B7-4908-B37A-3F56F6F4AE8E}" srcId="{2E0A0DA5-800F-4311-812B-CA8584C411DF}" destId="{A691146C-A59F-435C-9178-48C5394C0D00}" srcOrd="1" destOrd="0" parTransId="{C2698844-AA51-406D-A94E-A2CFC61C144A}" sibTransId="{C3C18A63-6C84-48F2-89D5-B94CEF3DC4CD}"/>
    <dgm:cxn modelId="{9E25AF4E-2845-417C-8DED-ACA9453A45BC}" srcId="{885273C4-CA44-4A2F-8F32-4D6CB1BA0A8D}" destId="{CC4975B5-4868-4936-BE96-704763A67195}" srcOrd="1" destOrd="0" parTransId="{30B66203-C8BE-4B73-80AE-4EBE67201260}" sibTransId="{1CC05C84-D293-4A14-95FD-6C055192410E}"/>
    <dgm:cxn modelId="{73708427-BEC0-4CF7-BAF5-BC48496AD7E7}" type="presOf" srcId="{B967CFA2-8B8E-4660-8B65-02B9832F405A}" destId="{EF814A41-5E3D-4EED-8DDC-4DCE2D03AA43}" srcOrd="0" destOrd="1" presId="urn:microsoft.com/office/officeart/2005/8/layout/cycle7"/>
    <dgm:cxn modelId="{DD4E0E39-62B3-48DD-96A0-9043EA9B1720}" type="presOf" srcId="{E4057D44-3202-4B9F-B9BD-8EAB979046FE}" destId="{2535DF88-A7D4-464F-9340-42EDDEAE32A6}" srcOrd="1" destOrd="0" presId="urn:microsoft.com/office/officeart/2005/8/layout/cycle7"/>
    <dgm:cxn modelId="{CEB68669-6810-4F12-A978-DB64C92FAEC8}" type="presOf" srcId="{E4057D44-3202-4B9F-B9BD-8EAB979046FE}" destId="{43584953-C621-40A4-B051-C223183005A9}" srcOrd="0" destOrd="0" presId="urn:microsoft.com/office/officeart/2005/8/layout/cycle7"/>
    <dgm:cxn modelId="{F91D4952-1C25-4A26-B57A-8E39AE4D640D}" type="presOf" srcId="{885273C4-CA44-4A2F-8F32-4D6CB1BA0A8D}" destId="{7F597D07-984C-47ED-9B09-95A2D1C22136}" srcOrd="0" destOrd="0" presId="urn:microsoft.com/office/officeart/2005/8/layout/cycle7"/>
    <dgm:cxn modelId="{7AE3CA7D-D141-47B1-9CD9-6CF759C4CA65}" type="presOf" srcId="{8860269B-F20F-4045-BDA7-BE4F3C177E78}" destId="{204BCE10-0735-4785-9D6C-E12DD33F4EC8}" srcOrd="0" destOrd="0" presId="urn:microsoft.com/office/officeart/2005/8/layout/cycle7"/>
    <dgm:cxn modelId="{28C7F994-2CF5-44AD-A333-0E9B4909D7AD}" type="presOf" srcId="{811D84B6-9BBF-42B6-88AF-6E4FAE48B520}" destId="{116A03A2-7AC6-46E5-B385-C1F33F7D8B38}" srcOrd="1" destOrd="0" presId="urn:microsoft.com/office/officeart/2005/8/layout/cycle7"/>
    <dgm:cxn modelId="{B9C9B1D3-9BD5-401E-9B58-92486DE80FF2}" type="presOf" srcId="{811D84B6-9BBF-42B6-88AF-6E4FAE48B520}" destId="{FE066554-BE88-49C5-8202-686C3DFC1DE6}" srcOrd="0" destOrd="0" presId="urn:microsoft.com/office/officeart/2005/8/layout/cycle7"/>
    <dgm:cxn modelId="{F9C98B89-23D4-477D-8B9B-98A4F4D4F5FF}" type="presParOf" srcId="{89B2F2F8-6328-4B5B-950C-9CE502EC9502}" destId="{7F597D07-984C-47ED-9B09-95A2D1C22136}" srcOrd="0" destOrd="0" presId="urn:microsoft.com/office/officeart/2005/8/layout/cycle7"/>
    <dgm:cxn modelId="{FA265325-5202-4CB2-A7AE-CBEA37422ACC}" type="presParOf" srcId="{89B2F2F8-6328-4B5B-950C-9CE502EC9502}" destId="{FE066554-BE88-49C5-8202-686C3DFC1DE6}" srcOrd="1" destOrd="0" presId="urn:microsoft.com/office/officeart/2005/8/layout/cycle7"/>
    <dgm:cxn modelId="{A8FF4747-D73E-4883-9992-FA6C3720A1C5}" type="presParOf" srcId="{FE066554-BE88-49C5-8202-686C3DFC1DE6}" destId="{116A03A2-7AC6-46E5-B385-C1F33F7D8B38}" srcOrd="0" destOrd="0" presId="urn:microsoft.com/office/officeart/2005/8/layout/cycle7"/>
    <dgm:cxn modelId="{0C3AC749-EF6D-4353-8447-1E0FE1AD2F38}" type="presParOf" srcId="{89B2F2F8-6328-4B5B-950C-9CE502EC9502}" destId="{EF814A41-5E3D-4EED-8DDC-4DCE2D03AA43}" srcOrd="2" destOrd="0" presId="urn:microsoft.com/office/officeart/2005/8/layout/cycle7"/>
    <dgm:cxn modelId="{2974627E-6E24-466E-88BD-3F7004567D58}" type="presParOf" srcId="{89B2F2F8-6328-4B5B-950C-9CE502EC9502}" destId="{AEC7E89F-AE69-4B5A-885A-8CDAF30F539C}" srcOrd="3" destOrd="0" presId="urn:microsoft.com/office/officeart/2005/8/layout/cycle7"/>
    <dgm:cxn modelId="{D4B88832-F365-4738-8F67-F720F317BA77}" type="presParOf" srcId="{AEC7E89F-AE69-4B5A-885A-8CDAF30F539C}" destId="{7FB7C504-5EF9-402B-AE99-F850F2AC4831}" srcOrd="0" destOrd="0" presId="urn:microsoft.com/office/officeart/2005/8/layout/cycle7"/>
    <dgm:cxn modelId="{9DE8BB0E-AFC7-4AB3-9BA9-8BD0556E252C}" type="presParOf" srcId="{89B2F2F8-6328-4B5B-950C-9CE502EC9502}" destId="{204BCE10-0735-4785-9D6C-E12DD33F4EC8}" srcOrd="4" destOrd="0" presId="urn:microsoft.com/office/officeart/2005/8/layout/cycle7"/>
    <dgm:cxn modelId="{F4D51A2D-0294-4C1D-BE00-CF36B9075395}" type="presParOf" srcId="{89B2F2F8-6328-4B5B-950C-9CE502EC9502}" destId="{43584953-C621-40A4-B051-C223183005A9}" srcOrd="5" destOrd="0" presId="urn:microsoft.com/office/officeart/2005/8/layout/cycle7"/>
    <dgm:cxn modelId="{32C3F539-B265-4D81-B4F5-4497F9DD944F}" type="presParOf" srcId="{43584953-C621-40A4-B051-C223183005A9}" destId="{2535DF88-A7D4-464F-9340-42EDDEAE32A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C1AB2F2-B846-463C-A731-C6823A726F5D}" type="doc">
      <dgm:prSet loTypeId="urn:microsoft.com/office/officeart/2008/layout/HorizontalMultiLevelHierarchy" loCatId="hierarchy" qsTypeId="urn:microsoft.com/office/officeart/2005/8/quickstyle/3d5" qsCatId="3D" csTypeId="urn:microsoft.com/office/officeart/2005/8/colors/colorful1" csCatId="colorful" phldr="1"/>
      <dgm:spPr/>
      <dgm:t>
        <a:bodyPr/>
        <a:lstStyle/>
        <a:p>
          <a:endParaRPr lang="en-US"/>
        </a:p>
      </dgm:t>
    </dgm:pt>
    <dgm:pt modelId="{D81F9F66-0054-4250-89D9-C1301BA0CB19}">
      <dgm:prSet phldrT="[Text]" custT="1"/>
      <dgm:spPr/>
      <dgm:t>
        <a:bodyPr/>
        <a:lstStyle/>
        <a:p>
          <a:r>
            <a:rPr lang="en-US" sz="3200" dirty="0"/>
            <a:t>Composting</a:t>
          </a:r>
          <a:endParaRPr lang="en-US" sz="3400" dirty="0"/>
        </a:p>
      </dgm:t>
    </dgm:pt>
    <dgm:pt modelId="{B5278F59-6736-4035-9BBB-E355CCABD905}" type="parTrans" cxnId="{6D810EAE-DBA5-4EDB-A079-A96713C97BD1}">
      <dgm:prSet/>
      <dgm:spPr/>
      <dgm:t>
        <a:bodyPr/>
        <a:lstStyle/>
        <a:p>
          <a:endParaRPr lang="en-US"/>
        </a:p>
      </dgm:t>
    </dgm:pt>
    <dgm:pt modelId="{E01308F3-F131-4311-A534-887CB3A628B7}" type="sibTrans" cxnId="{6D810EAE-DBA5-4EDB-A079-A96713C97BD1}">
      <dgm:prSet/>
      <dgm:spPr/>
      <dgm:t>
        <a:bodyPr/>
        <a:lstStyle/>
        <a:p>
          <a:endParaRPr lang="en-US"/>
        </a:p>
      </dgm:t>
    </dgm:pt>
    <dgm:pt modelId="{F1288555-F196-494E-86B1-6E181FE137CC}">
      <dgm:prSet phldrT="[Text]"/>
      <dgm:spPr/>
      <dgm:t>
        <a:bodyPr/>
        <a:lstStyle/>
        <a:p>
          <a:r>
            <a:rPr lang="en-US" dirty="0"/>
            <a:t>Heating Phase</a:t>
          </a:r>
        </a:p>
      </dgm:t>
    </dgm:pt>
    <dgm:pt modelId="{C3ED9EC3-A05C-43D7-92BD-757D23A139EB}" type="parTrans" cxnId="{A7E9DD4A-C832-4AFC-BC84-99BE67282AF4}">
      <dgm:prSet/>
      <dgm:spPr/>
      <dgm:t>
        <a:bodyPr/>
        <a:lstStyle/>
        <a:p>
          <a:endParaRPr lang="en-US"/>
        </a:p>
      </dgm:t>
    </dgm:pt>
    <dgm:pt modelId="{01D1A80E-E758-4928-A014-59AA590BF1C6}" type="sibTrans" cxnId="{A7E9DD4A-C832-4AFC-BC84-99BE67282AF4}">
      <dgm:prSet/>
      <dgm:spPr/>
      <dgm:t>
        <a:bodyPr/>
        <a:lstStyle/>
        <a:p>
          <a:endParaRPr lang="en-US"/>
        </a:p>
      </dgm:t>
    </dgm:pt>
    <dgm:pt modelId="{975CA707-BD33-40C9-9658-0B4882FF64A3}">
      <dgm:prSet phldrT="[Text]"/>
      <dgm:spPr/>
      <dgm:t>
        <a:bodyPr/>
        <a:lstStyle/>
        <a:p>
          <a:r>
            <a:rPr lang="en-US" dirty="0"/>
            <a:t>Mesophilic Stage</a:t>
          </a:r>
        </a:p>
      </dgm:t>
    </dgm:pt>
    <dgm:pt modelId="{23DE162B-9EB2-4402-BF22-93EB5F7BFE6C}" type="parTrans" cxnId="{A89FF99F-E2E0-4E1F-99D2-4BCAEECCD70B}">
      <dgm:prSet/>
      <dgm:spPr/>
      <dgm:t>
        <a:bodyPr/>
        <a:lstStyle/>
        <a:p>
          <a:endParaRPr lang="en-US"/>
        </a:p>
      </dgm:t>
    </dgm:pt>
    <dgm:pt modelId="{93D51AAF-3187-483F-B987-ECF7AD381DC6}" type="sibTrans" cxnId="{A89FF99F-E2E0-4E1F-99D2-4BCAEECCD70B}">
      <dgm:prSet/>
      <dgm:spPr/>
      <dgm:t>
        <a:bodyPr/>
        <a:lstStyle/>
        <a:p>
          <a:endParaRPr lang="en-US"/>
        </a:p>
      </dgm:t>
    </dgm:pt>
    <dgm:pt modelId="{B9AF42A4-AF7B-4B59-911E-EE56B4EDEF74}">
      <dgm:prSet phldrT="[Text]"/>
      <dgm:spPr/>
      <dgm:t>
        <a:bodyPr/>
        <a:lstStyle/>
        <a:p>
          <a:r>
            <a:rPr lang="en-US" dirty="0"/>
            <a:t>Thermophilic Stage</a:t>
          </a:r>
        </a:p>
      </dgm:t>
    </dgm:pt>
    <dgm:pt modelId="{382AEC43-FF3C-427B-A134-A8B3FAD4B911}" type="parTrans" cxnId="{22F9287F-0A21-46A1-B780-49701D860F37}">
      <dgm:prSet/>
      <dgm:spPr/>
      <dgm:t>
        <a:bodyPr/>
        <a:lstStyle/>
        <a:p>
          <a:endParaRPr lang="en-US"/>
        </a:p>
      </dgm:t>
    </dgm:pt>
    <dgm:pt modelId="{62932213-EA2E-4BFC-9D5D-9319B716E6DC}" type="sibTrans" cxnId="{22F9287F-0A21-46A1-B780-49701D860F37}">
      <dgm:prSet/>
      <dgm:spPr/>
      <dgm:t>
        <a:bodyPr/>
        <a:lstStyle/>
        <a:p>
          <a:endParaRPr lang="en-US"/>
        </a:p>
      </dgm:t>
    </dgm:pt>
    <dgm:pt modelId="{71D82ABF-D179-44D7-A610-E0D677A221B0}">
      <dgm:prSet phldrT="[Text]"/>
      <dgm:spPr/>
      <dgm:t>
        <a:bodyPr/>
        <a:lstStyle/>
        <a:p>
          <a:r>
            <a:rPr lang="en-US" dirty="0"/>
            <a:t>Cooling Phase</a:t>
          </a:r>
        </a:p>
      </dgm:t>
    </dgm:pt>
    <dgm:pt modelId="{951ADDC7-34AB-472A-AFAA-00149D66F281}" type="parTrans" cxnId="{0DC85B38-302D-47AB-8D09-32F8B25CF366}">
      <dgm:prSet/>
      <dgm:spPr/>
      <dgm:t>
        <a:bodyPr/>
        <a:lstStyle/>
        <a:p>
          <a:endParaRPr lang="en-US"/>
        </a:p>
      </dgm:t>
    </dgm:pt>
    <dgm:pt modelId="{42333D1F-41FD-42D7-871B-0CC827615744}" type="sibTrans" cxnId="{0DC85B38-302D-47AB-8D09-32F8B25CF366}">
      <dgm:prSet/>
      <dgm:spPr/>
      <dgm:t>
        <a:bodyPr/>
        <a:lstStyle/>
        <a:p>
          <a:endParaRPr lang="en-US"/>
        </a:p>
      </dgm:t>
    </dgm:pt>
    <dgm:pt modelId="{88678B04-3E66-4533-BBAD-CA58CB7719D3}">
      <dgm:prSet/>
      <dgm:spPr/>
      <dgm:t>
        <a:bodyPr/>
        <a:lstStyle/>
        <a:p>
          <a:r>
            <a:rPr lang="en-US" dirty="0"/>
            <a:t>Maturation Phase</a:t>
          </a:r>
        </a:p>
      </dgm:t>
    </dgm:pt>
    <dgm:pt modelId="{1647FB8D-A134-4C28-8F16-F688EF977AF8}" type="parTrans" cxnId="{60542C9F-8AAE-4305-BC4C-11A3FEBAD21C}">
      <dgm:prSet/>
      <dgm:spPr/>
      <dgm:t>
        <a:bodyPr/>
        <a:lstStyle/>
        <a:p>
          <a:endParaRPr lang="en-US"/>
        </a:p>
      </dgm:t>
    </dgm:pt>
    <dgm:pt modelId="{EA085FE5-548F-40DF-A7CD-640D42407E0B}" type="sibTrans" cxnId="{60542C9F-8AAE-4305-BC4C-11A3FEBAD21C}">
      <dgm:prSet/>
      <dgm:spPr/>
      <dgm:t>
        <a:bodyPr/>
        <a:lstStyle/>
        <a:p>
          <a:endParaRPr lang="en-US"/>
        </a:p>
      </dgm:t>
    </dgm:pt>
    <dgm:pt modelId="{19521876-FF85-486A-A6B5-7326A37F3D49}" type="pres">
      <dgm:prSet presAssocID="{6C1AB2F2-B846-463C-A731-C6823A726F5D}" presName="Name0" presStyleCnt="0">
        <dgm:presLayoutVars>
          <dgm:chPref val="1"/>
          <dgm:dir/>
          <dgm:animOne val="branch"/>
          <dgm:animLvl val="lvl"/>
          <dgm:resizeHandles val="exact"/>
        </dgm:presLayoutVars>
      </dgm:prSet>
      <dgm:spPr/>
      <dgm:t>
        <a:bodyPr/>
        <a:lstStyle/>
        <a:p>
          <a:endParaRPr lang="en-US"/>
        </a:p>
      </dgm:t>
    </dgm:pt>
    <dgm:pt modelId="{F59F2FB7-DDC2-42C9-ADA0-E44B6E99C689}" type="pres">
      <dgm:prSet presAssocID="{D81F9F66-0054-4250-89D9-C1301BA0CB19}" presName="root1" presStyleCnt="0"/>
      <dgm:spPr/>
      <dgm:t>
        <a:bodyPr/>
        <a:lstStyle/>
        <a:p>
          <a:endParaRPr lang="en-US"/>
        </a:p>
      </dgm:t>
    </dgm:pt>
    <dgm:pt modelId="{A26091F1-DE0C-405F-8842-B726BD909686}" type="pres">
      <dgm:prSet presAssocID="{D81F9F66-0054-4250-89D9-C1301BA0CB19}" presName="LevelOneTextNode" presStyleLbl="node0" presStyleIdx="0" presStyleCnt="1">
        <dgm:presLayoutVars>
          <dgm:chPref val="3"/>
        </dgm:presLayoutVars>
      </dgm:prSet>
      <dgm:spPr/>
      <dgm:t>
        <a:bodyPr/>
        <a:lstStyle/>
        <a:p>
          <a:endParaRPr lang="en-US"/>
        </a:p>
      </dgm:t>
    </dgm:pt>
    <dgm:pt modelId="{5A5BCCD4-0226-410E-B17C-3D0411781C05}" type="pres">
      <dgm:prSet presAssocID="{D81F9F66-0054-4250-89D9-C1301BA0CB19}" presName="level2hierChild" presStyleCnt="0"/>
      <dgm:spPr/>
      <dgm:t>
        <a:bodyPr/>
        <a:lstStyle/>
        <a:p>
          <a:endParaRPr lang="en-US"/>
        </a:p>
      </dgm:t>
    </dgm:pt>
    <dgm:pt modelId="{C5C05ABD-E7AA-4B4F-A720-FEAEDCB3ACF5}" type="pres">
      <dgm:prSet presAssocID="{C3ED9EC3-A05C-43D7-92BD-757D23A139EB}" presName="conn2-1" presStyleLbl="parChTrans1D2" presStyleIdx="0" presStyleCnt="3"/>
      <dgm:spPr/>
      <dgm:t>
        <a:bodyPr/>
        <a:lstStyle/>
        <a:p>
          <a:endParaRPr lang="en-US"/>
        </a:p>
      </dgm:t>
    </dgm:pt>
    <dgm:pt modelId="{653300C2-C42D-453E-8F9C-3862A1AA3481}" type="pres">
      <dgm:prSet presAssocID="{C3ED9EC3-A05C-43D7-92BD-757D23A139EB}" presName="connTx" presStyleLbl="parChTrans1D2" presStyleIdx="0" presStyleCnt="3"/>
      <dgm:spPr/>
      <dgm:t>
        <a:bodyPr/>
        <a:lstStyle/>
        <a:p>
          <a:endParaRPr lang="en-US"/>
        </a:p>
      </dgm:t>
    </dgm:pt>
    <dgm:pt modelId="{AED67293-D50F-4618-A7C9-7ADA2A5681D9}" type="pres">
      <dgm:prSet presAssocID="{F1288555-F196-494E-86B1-6E181FE137CC}" presName="root2" presStyleCnt="0"/>
      <dgm:spPr/>
      <dgm:t>
        <a:bodyPr/>
        <a:lstStyle/>
        <a:p>
          <a:endParaRPr lang="en-US"/>
        </a:p>
      </dgm:t>
    </dgm:pt>
    <dgm:pt modelId="{CC8FA803-E834-4691-8AB9-0BC50313A5BC}" type="pres">
      <dgm:prSet presAssocID="{F1288555-F196-494E-86B1-6E181FE137CC}" presName="LevelTwoTextNode" presStyleLbl="node2" presStyleIdx="0" presStyleCnt="3">
        <dgm:presLayoutVars>
          <dgm:chPref val="3"/>
        </dgm:presLayoutVars>
      </dgm:prSet>
      <dgm:spPr/>
      <dgm:t>
        <a:bodyPr/>
        <a:lstStyle/>
        <a:p>
          <a:endParaRPr lang="en-US"/>
        </a:p>
      </dgm:t>
    </dgm:pt>
    <dgm:pt modelId="{76D8B10D-5CA1-4706-A312-5F02AFC04DB0}" type="pres">
      <dgm:prSet presAssocID="{F1288555-F196-494E-86B1-6E181FE137CC}" presName="level3hierChild" presStyleCnt="0"/>
      <dgm:spPr/>
      <dgm:t>
        <a:bodyPr/>
        <a:lstStyle/>
        <a:p>
          <a:endParaRPr lang="en-US"/>
        </a:p>
      </dgm:t>
    </dgm:pt>
    <dgm:pt modelId="{D33E814B-3201-450D-B567-84D0641FF29C}" type="pres">
      <dgm:prSet presAssocID="{23DE162B-9EB2-4402-BF22-93EB5F7BFE6C}" presName="conn2-1" presStyleLbl="parChTrans1D3" presStyleIdx="0" presStyleCnt="2"/>
      <dgm:spPr/>
      <dgm:t>
        <a:bodyPr/>
        <a:lstStyle/>
        <a:p>
          <a:endParaRPr lang="en-US"/>
        </a:p>
      </dgm:t>
    </dgm:pt>
    <dgm:pt modelId="{64442235-81FA-47C8-B5E8-DC187B5D1E2A}" type="pres">
      <dgm:prSet presAssocID="{23DE162B-9EB2-4402-BF22-93EB5F7BFE6C}" presName="connTx" presStyleLbl="parChTrans1D3" presStyleIdx="0" presStyleCnt="2"/>
      <dgm:spPr/>
      <dgm:t>
        <a:bodyPr/>
        <a:lstStyle/>
        <a:p>
          <a:endParaRPr lang="en-US"/>
        </a:p>
      </dgm:t>
    </dgm:pt>
    <dgm:pt modelId="{E4D7359F-423B-414F-9C25-F2B6B52A746E}" type="pres">
      <dgm:prSet presAssocID="{975CA707-BD33-40C9-9658-0B4882FF64A3}" presName="root2" presStyleCnt="0"/>
      <dgm:spPr/>
      <dgm:t>
        <a:bodyPr/>
        <a:lstStyle/>
        <a:p>
          <a:endParaRPr lang="en-US"/>
        </a:p>
      </dgm:t>
    </dgm:pt>
    <dgm:pt modelId="{2C10507C-EE2C-4F87-9A23-4D0EFAF53BA2}" type="pres">
      <dgm:prSet presAssocID="{975CA707-BD33-40C9-9658-0B4882FF64A3}" presName="LevelTwoTextNode" presStyleLbl="node3" presStyleIdx="0" presStyleCnt="2" custLinFactNeighborX="1114" custLinFactNeighborY="9137">
        <dgm:presLayoutVars>
          <dgm:chPref val="3"/>
        </dgm:presLayoutVars>
      </dgm:prSet>
      <dgm:spPr/>
      <dgm:t>
        <a:bodyPr/>
        <a:lstStyle/>
        <a:p>
          <a:endParaRPr lang="en-US"/>
        </a:p>
      </dgm:t>
    </dgm:pt>
    <dgm:pt modelId="{301F0174-686F-4E75-B7D2-D96AFBD7074F}" type="pres">
      <dgm:prSet presAssocID="{975CA707-BD33-40C9-9658-0B4882FF64A3}" presName="level3hierChild" presStyleCnt="0"/>
      <dgm:spPr/>
      <dgm:t>
        <a:bodyPr/>
        <a:lstStyle/>
        <a:p>
          <a:endParaRPr lang="en-US"/>
        </a:p>
      </dgm:t>
    </dgm:pt>
    <dgm:pt modelId="{B99C1319-34E1-43D1-93C3-1DFBF8F26988}" type="pres">
      <dgm:prSet presAssocID="{382AEC43-FF3C-427B-A134-A8B3FAD4B911}" presName="conn2-1" presStyleLbl="parChTrans1D3" presStyleIdx="1" presStyleCnt="2"/>
      <dgm:spPr/>
      <dgm:t>
        <a:bodyPr/>
        <a:lstStyle/>
        <a:p>
          <a:endParaRPr lang="en-US"/>
        </a:p>
      </dgm:t>
    </dgm:pt>
    <dgm:pt modelId="{8B7F4660-3DA9-472F-9693-564969228CFE}" type="pres">
      <dgm:prSet presAssocID="{382AEC43-FF3C-427B-A134-A8B3FAD4B911}" presName="connTx" presStyleLbl="parChTrans1D3" presStyleIdx="1" presStyleCnt="2"/>
      <dgm:spPr/>
      <dgm:t>
        <a:bodyPr/>
        <a:lstStyle/>
        <a:p>
          <a:endParaRPr lang="en-US"/>
        </a:p>
      </dgm:t>
    </dgm:pt>
    <dgm:pt modelId="{6091A629-D239-44C4-AC6E-07DA56650E08}" type="pres">
      <dgm:prSet presAssocID="{B9AF42A4-AF7B-4B59-911E-EE56B4EDEF74}" presName="root2" presStyleCnt="0"/>
      <dgm:spPr/>
      <dgm:t>
        <a:bodyPr/>
        <a:lstStyle/>
        <a:p>
          <a:endParaRPr lang="en-US"/>
        </a:p>
      </dgm:t>
    </dgm:pt>
    <dgm:pt modelId="{6466973D-5317-4E57-9A4F-CC47AFD0868D}" type="pres">
      <dgm:prSet presAssocID="{B9AF42A4-AF7B-4B59-911E-EE56B4EDEF74}" presName="LevelTwoTextNode" presStyleLbl="node3" presStyleIdx="1" presStyleCnt="2">
        <dgm:presLayoutVars>
          <dgm:chPref val="3"/>
        </dgm:presLayoutVars>
      </dgm:prSet>
      <dgm:spPr/>
      <dgm:t>
        <a:bodyPr/>
        <a:lstStyle/>
        <a:p>
          <a:endParaRPr lang="en-US"/>
        </a:p>
      </dgm:t>
    </dgm:pt>
    <dgm:pt modelId="{C9A17093-9BA9-4872-B318-401AD3F5B92F}" type="pres">
      <dgm:prSet presAssocID="{B9AF42A4-AF7B-4B59-911E-EE56B4EDEF74}" presName="level3hierChild" presStyleCnt="0"/>
      <dgm:spPr/>
      <dgm:t>
        <a:bodyPr/>
        <a:lstStyle/>
        <a:p>
          <a:endParaRPr lang="en-US"/>
        </a:p>
      </dgm:t>
    </dgm:pt>
    <dgm:pt modelId="{FB477402-6F84-4D75-9F34-AFD04DB64DAE}" type="pres">
      <dgm:prSet presAssocID="{951ADDC7-34AB-472A-AFAA-00149D66F281}" presName="conn2-1" presStyleLbl="parChTrans1D2" presStyleIdx="1" presStyleCnt="3"/>
      <dgm:spPr/>
      <dgm:t>
        <a:bodyPr/>
        <a:lstStyle/>
        <a:p>
          <a:endParaRPr lang="en-US"/>
        </a:p>
      </dgm:t>
    </dgm:pt>
    <dgm:pt modelId="{1F5100BB-4C0B-4A22-83CF-73E93D27851A}" type="pres">
      <dgm:prSet presAssocID="{951ADDC7-34AB-472A-AFAA-00149D66F281}" presName="connTx" presStyleLbl="parChTrans1D2" presStyleIdx="1" presStyleCnt="3"/>
      <dgm:spPr/>
      <dgm:t>
        <a:bodyPr/>
        <a:lstStyle/>
        <a:p>
          <a:endParaRPr lang="en-US"/>
        </a:p>
      </dgm:t>
    </dgm:pt>
    <dgm:pt modelId="{3045C92C-52DA-456E-BD1C-3B0E0E679763}" type="pres">
      <dgm:prSet presAssocID="{71D82ABF-D179-44D7-A610-E0D677A221B0}" presName="root2" presStyleCnt="0"/>
      <dgm:spPr/>
      <dgm:t>
        <a:bodyPr/>
        <a:lstStyle/>
        <a:p>
          <a:endParaRPr lang="en-US"/>
        </a:p>
      </dgm:t>
    </dgm:pt>
    <dgm:pt modelId="{8ED73569-F69E-49E5-985A-466A3AC83D3E}" type="pres">
      <dgm:prSet presAssocID="{71D82ABF-D179-44D7-A610-E0D677A221B0}" presName="LevelTwoTextNode" presStyleLbl="node2" presStyleIdx="1" presStyleCnt="3">
        <dgm:presLayoutVars>
          <dgm:chPref val="3"/>
        </dgm:presLayoutVars>
      </dgm:prSet>
      <dgm:spPr/>
      <dgm:t>
        <a:bodyPr/>
        <a:lstStyle/>
        <a:p>
          <a:endParaRPr lang="en-US"/>
        </a:p>
      </dgm:t>
    </dgm:pt>
    <dgm:pt modelId="{29984F4D-C0BC-4C7E-B1DB-06215EC20D36}" type="pres">
      <dgm:prSet presAssocID="{71D82ABF-D179-44D7-A610-E0D677A221B0}" presName="level3hierChild" presStyleCnt="0"/>
      <dgm:spPr/>
      <dgm:t>
        <a:bodyPr/>
        <a:lstStyle/>
        <a:p>
          <a:endParaRPr lang="en-US"/>
        </a:p>
      </dgm:t>
    </dgm:pt>
    <dgm:pt modelId="{A139C01E-FE3B-4D2F-ABA7-C4CC845F1122}" type="pres">
      <dgm:prSet presAssocID="{1647FB8D-A134-4C28-8F16-F688EF977AF8}" presName="conn2-1" presStyleLbl="parChTrans1D2" presStyleIdx="2" presStyleCnt="3"/>
      <dgm:spPr/>
      <dgm:t>
        <a:bodyPr/>
        <a:lstStyle/>
        <a:p>
          <a:endParaRPr lang="en-US"/>
        </a:p>
      </dgm:t>
    </dgm:pt>
    <dgm:pt modelId="{225C8BA4-ECC3-44ED-A802-2D55CD4C7406}" type="pres">
      <dgm:prSet presAssocID="{1647FB8D-A134-4C28-8F16-F688EF977AF8}" presName="connTx" presStyleLbl="parChTrans1D2" presStyleIdx="2" presStyleCnt="3"/>
      <dgm:spPr/>
      <dgm:t>
        <a:bodyPr/>
        <a:lstStyle/>
        <a:p>
          <a:endParaRPr lang="en-US"/>
        </a:p>
      </dgm:t>
    </dgm:pt>
    <dgm:pt modelId="{7207C071-9C32-4114-B43A-91686BEB956E}" type="pres">
      <dgm:prSet presAssocID="{88678B04-3E66-4533-BBAD-CA58CB7719D3}" presName="root2" presStyleCnt="0"/>
      <dgm:spPr/>
      <dgm:t>
        <a:bodyPr/>
        <a:lstStyle/>
        <a:p>
          <a:endParaRPr lang="en-US"/>
        </a:p>
      </dgm:t>
    </dgm:pt>
    <dgm:pt modelId="{CC33CFC3-BA33-432E-9F38-37B90F40EB8E}" type="pres">
      <dgm:prSet presAssocID="{88678B04-3E66-4533-BBAD-CA58CB7719D3}" presName="LevelTwoTextNode" presStyleLbl="node2" presStyleIdx="2" presStyleCnt="3">
        <dgm:presLayoutVars>
          <dgm:chPref val="3"/>
        </dgm:presLayoutVars>
      </dgm:prSet>
      <dgm:spPr/>
      <dgm:t>
        <a:bodyPr/>
        <a:lstStyle/>
        <a:p>
          <a:endParaRPr lang="en-US"/>
        </a:p>
      </dgm:t>
    </dgm:pt>
    <dgm:pt modelId="{F03348C0-D60C-41BE-B628-D2001BEBC131}" type="pres">
      <dgm:prSet presAssocID="{88678B04-3E66-4533-BBAD-CA58CB7719D3}" presName="level3hierChild" presStyleCnt="0"/>
      <dgm:spPr/>
      <dgm:t>
        <a:bodyPr/>
        <a:lstStyle/>
        <a:p>
          <a:endParaRPr lang="en-US"/>
        </a:p>
      </dgm:t>
    </dgm:pt>
  </dgm:ptLst>
  <dgm:cxnLst>
    <dgm:cxn modelId="{F32BE663-CADD-4A2F-9778-690F9687ABF0}" type="presOf" srcId="{382AEC43-FF3C-427B-A134-A8B3FAD4B911}" destId="{B99C1319-34E1-43D1-93C3-1DFBF8F26988}" srcOrd="0" destOrd="0" presId="urn:microsoft.com/office/officeart/2008/layout/HorizontalMultiLevelHierarchy"/>
    <dgm:cxn modelId="{22F9287F-0A21-46A1-B780-49701D860F37}" srcId="{F1288555-F196-494E-86B1-6E181FE137CC}" destId="{B9AF42A4-AF7B-4B59-911E-EE56B4EDEF74}" srcOrd="1" destOrd="0" parTransId="{382AEC43-FF3C-427B-A134-A8B3FAD4B911}" sibTransId="{62932213-EA2E-4BFC-9D5D-9319B716E6DC}"/>
    <dgm:cxn modelId="{EDBB03DF-8C1B-40DE-A0F4-63138058897A}" type="presOf" srcId="{D81F9F66-0054-4250-89D9-C1301BA0CB19}" destId="{A26091F1-DE0C-405F-8842-B726BD909686}" srcOrd="0" destOrd="0" presId="urn:microsoft.com/office/officeart/2008/layout/HorizontalMultiLevelHierarchy"/>
    <dgm:cxn modelId="{25374276-D055-47EF-BCE0-3F95083ED221}" type="presOf" srcId="{C3ED9EC3-A05C-43D7-92BD-757D23A139EB}" destId="{653300C2-C42D-453E-8F9C-3862A1AA3481}" srcOrd="1" destOrd="0" presId="urn:microsoft.com/office/officeart/2008/layout/HorizontalMultiLevelHierarchy"/>
    <dgm:cxn modelId="{4D5AF8E6-7056-4287-8BB0-F6F7AA665D97}" type="presOf" srcId="{B9AF42A4-AF7B-4B59-911E-EE56B4EDEF74}" destId="{6466973D-5317-4E57-9A4F-CC47AFD0868D}" srcOrd="0" destOrd="0" presId="urn:microsoft.com/office/officeart/2008/layout/HorizontalMultiLevelHierarchy"/>
    <dgm:cxn modelId="{0DC85B38-302D-47AB-8D09-32F8B25CF366}" srcId="{D81F9F66-0054-4250-89D9-C1301BA0CB19}" destId="{71D82ABF-D179-44D7-A610-E0D677A221B0}" srcOrd="1" destOrd="0" parTransId="{951ADDC7-34AB-472A-AFAA-00149D66F281}" sibTransId="{42333D1F-41FD-42D7-871B-0CC827615744}"/>
    <dgm:cxn modelId="{A7E9DD4A-C832-4AFC-BC84-99BE67282AF4}" srcId="{D81F9F66-0054-4250-89D9-C1301BA0CB19}" destId="{F1288555-F196-494E-86B1-6E181FE137CC}" srcOrd="0" destOrd="0" parTransId="{C3ED9EC3-A05C-43D7-92BD-757D23A139EB}" sibTransId="{01D1A80E-E758-4928-A014-59AA590BF1C6}"/>
    <dgm:cxn modelId="{2388F0FF-C3B9-4000-9D0D-90B4272DCCB3}" type="presOf" srcId="{6C1AB2F2-B846-463C-A731-C6823A726F5D}" destId="{19521876-FF85-486A-A6B5-7326A37F3D49}" srcOrd="0" destOrd="0" presId="urn:microsoft.com/office/officeart/2008/layout/HorizontalMultiLevelHierarchy"/>
    <dgm:cxn modelId="{40057B63-0A28-44DF-B50C-9EE0577F4365}" type="presOf" srcId="{1647FB8D-A134-4C28-8F16-F688EF977AF8}" destId="{225C8BA4-ECC3-44ED-A802-2D55CD4C7406}" srcOrd="1" destOrd="0" presId="urn:microsoft.com/office/officeart/2008/layout/HorizontalMultiLevelHierarchy"/>
    <dgm:cxn modelId="{42326AA5-DFB7-48AF-89CA-EDE98ADFEE0E}" type="presOf" srcId="{88678B04-3E66-4533-BBAD-CA58CB7719D3}" destId="{CC33CFC3-BA33-432E-9F38-37B90F40EB8E}" srcOrd="0" destOrd="0" presId="urn:microsoft.com/office/officeart/2008/layout/HorizontalMultiLevelHierarchy"/>
    <dgm:cxn modelId="{60542C9F-8AAE-4305-BC4C-11A3FEBAD21C}" srcId="{D81F9F66-0054-4250-89D9-C1301BA0CB19}" destId="{88678B04-3E66-4533-BBAD-CA58CB7719D3}" srcOrd="2" destOrd="0" parTransId="{1647FB8D-A134-4C28-8F16-F688EF977AF8}" sibTransId="{EA085FE5-548F-40DF-A7CD-640D42407E0B}"/>
    <dgm:cxn modelId="{36A692BB-8796-482D-BE6F-7AE9738357C1}" type="presOf" srcId="{C3ED9EC3-A05C-43D7-92BD-757D23A139EB}" destId="{C5C05ABD-E7AA-4B4F-A720-FEAEDCB3ACF5}" srcOrd="0" destOrd="0" presId="urn:microsoft.com/office/officeart/2008/layout/HorizontalMultiLevelHierarchy"/>
    <dgm:cxn modelId="{61B0183E-FCB7-4D40-8616-81763C4184FC}" type="presOf" srcId="{23DE162B-9EB2-4402-BF22-93EB5F7BFE6C}" destId="{64442235-81FA-47C8-B5E8-DC187B5D1E2A}" srcOrd="1" destOrd="0" presId="urn:microsoft.com/office/officeart/2008/layout/HorizontalMultiLevelHierarchy"/>
    <dgm:cxn modelId="{23D5808D-FA7F-4922-A83C-6B3461876C33}" type="presOf" srcId="{23DE162B-9EB2-4402-BF22-93EB5F7BFE6C}" destId="{D33E814B-3201-450D-B567-84D0641FF29C}" srcOrd="0" destOrd="0" presId="urn:microsoft.com/office/officeart/2008/layout/HorizontalMultiLevelHierarchy"/>
    <dgm:cxn modelId="{A89FF99F-E2E0-4E1F-99D2-4BCAEECCD70B}" srcId="{F1288555-F196-494E-86B1-6E181FE137CC}" destId="{975CA707-BD33-40C9-9658-0B4882FF64A3}" srcOrd="0" destOrd="0" parTransId="{23DE162B-9EB2-4402-BF22-93EB5F7BFE6C}" sibTransId="{93D51AAF-3187-483F-B987-ECF7AD381DC6}"/>
    <dgm:cxn modelId="{A0EB0550-98D4-4934-BAA9-3C3980FE75DD}" type="presOf" srcId="{975CA707-BD33-40C9-9658-0B4882FF64A3}" destId="{2C10507C-EE2C-4F87-9A23-4D0EFAF53BA2}" srcOrd="0" destOrd="0" presId="urn:microsoft.com/office/officeart/2008/layout/HorizontalMultiLevelHierarchy"/>
    <dgm:cxn modelId="{558294A9-8885-4B5C-8728-99C5555F6B4B}" type="presOf" srcId="{382AEC43-FF3C-427B-A134-A8B3FAD4B911}" destId="{8B7F4660-3DA9-472F-9693-564969228CFE}" srcOrd="1" destOrd="0" presId="urn:microsoft.com/office/officeart/2008/layout/HorizontalMultiLevelHierarchy"/>
    <dgm:cxn modelId="{6D810EAE-DBA5-4EDB-A079-A96713C97BD1}" srcId="{6C1AB2F2-B846-463C-A731-C6823A726F5D}" destId="{D81F9F66-0054-4250-89D9-C1301BA0CB19}" srcOrd="0" destOrd="0" parTransId="{B5278F59-6736-4035-9BBB-E355CCABD905}" sibTransId="{E01308F3-F131-4311-A534-887CB3A628B7}"/>
    <dgm:cxn modelId="{E319B476-8203-4E69-AFFC-BC31D32A9E75}" type="presOf" srcId="{951ADDC7-34AB-472A-AFAA-00149D66F281}" destId="{1F5100BB-4C0B-4A22-83CF-73E93D27851A}" srcOrd="1" destOrd="0" presId="urn:microsoft.com/office/officeart/2008/layout/HorizontalMultiLevelHierarchy"/>
    <dgm:cxn modelId="{4236BC7C-FD0D-423F-BB83-0210957D46BD}" type="presOf" srcId="{951ADDC7-34AB-472A-AFAA-00149D66F281}" destId="{FB477402-6F84-4D75-9F34-AFD04DB64DAE}" srcOrd="0" destOrd="0" presId="urn:microsoft.com/office/officeart/2008/layout/HorizontalMultiLevelHierarchy"/>
    <dgm:cxn modelId="{7AB9D22F-F88D-477C-BABB-C47FC8ECC9A9}" type="presOf" srcId="{71D82ABF-D179-44D7-A610-E0D677A221B0}" destId="{8ED73569-F69E-49E5-985A-466A3AC83D3E}" srcOrd="0" destOrd="0" presId="urn:microsoft.com/office/officeart/2008/layout/HorizontalMultiLevelHierarchy"/>
    <dgm:cxn modelId="{C420B004-1FF1-4749-A692-64EAD7DE17EE}" type="presOf" srcId="{1647FB8D-A134-4C28-8F16-F688EF977AF8}" destId="{A139C01E-FE3B-4D2F-ABA7-C4CC845F1122}" srcOrd="0" destOrd="0" presId="urn:microsoft.com/office/officeart/2008/layout/HorizontalMultiLevelHierarchy"/>
    <dgm:cxn modelId="{74DC3884-87B6-4718-9D92-A54AD68C5F3C}" type="presOf" srcId="{F1288555-F196-494E-86B1-6E181FE137CC}" destId="{CC8FA803-E834-4691-8AB9-0BC50313A5BC}" srcOrd="0" destOrd="0" presId="urn:microsoft.com/office/officeart/2008/layout/HorizontalMultiLevelHierarchy"/>
    <dgm:cxn modelId="{D87F42F4-9A13-4BC5-89C6-C16AD87065F5}" type="presParOf" srcId="{19521876-FF85-486A-A6B5-7326A37F3D49}" destId="{F59F2FB7-DDC2-42C9-ADA0-E44B6E99C689}" srcOrd="0" destOrd="0" presId="urn:microsoft.com/office/officeart/2008/layout/HorizontalMultiLevelHierarchy"/>
    <dgm:cxn modelId="{BE4E778F-DA02-4FBC-81FF-3921BF1BD6DB}" type="presParOf" srcId="{F59F2FB7-DDC2-42C9-ADA0-E44B6E99C689}" destId="{A26091F1-DE0C-405F-8842-B726BD909686}" srcOrd="0" destOrd="0" presId="urn:microsoft.com/office/officeart/2008/layout/HorizontalMultiLevelHierarchy"/>
    <dgm:cxn modelId="{13556462-1E53-487D-9051-A4EB67A28F95}" type="presParOf" srcId="{F59F2FB7-DDC2-42C9-ADA0-E44B6E99C689}" destId="{5A5BCCD4-0226-410E-B17C-3D0411781C05}" srcOrd="1" destOrd="0" presId="urn:microsoft.com/office/officeart/2008/layout/HorizontalMultiLevelHierarchy"/>
    <dgm:cxn modelId="{EF10C61A-DDB4-41C4-B90E-A72F0A9C78FB}" type="presParOf" srcId="{5A5BCCD4-0226-410E-B17C-3D0411781C05}" destId="{C5C05ABD-E7AA-4B4F-A720-FEAEDCB3ACF5}" srcOrd="0" destOrd="0" presId="urn:microsoft.com/office/officeart/2008/layout/HorizontalMultiLevelHierarchy"/>
    <dgm:cxn modelId="{A9AE76F4-B927-47E5-8E70-FC7BE0A4F97C}" type="presParOf" srcId="{C5C05ABD-E7AA-4B4F-A720-FEAEDCB3ACF5}" destId="{653300C2-C42D-453E-8F9C-3862A1AA3481}" srcOrd="0" destOrd="0" presId="urn:microsoft.com/office/officeart/2008/layout/HorizontalMultiLevelHierarchy"/>
    <dgm:cxn modelId="{A1EB22D3-D8D4-4FA4-BCCB-CD69EDB09318}" type="presParOf" srcId="{5A5BCCD4-0226-410E-B17C-3D0411781C05}" destId="{AED67293-D50F-4618-A7C9-7ADA2A5681D9}" srcOrd="1" destOrd="0" presId="urn:microsoft.com/office/officeart/2008/layout/HorizontalMultiLevelHierarchy"/>
    <dgm:cxn modelId="{0BA3F8A1-8806-4540-81B4-BAD41EC30B6C}" type="presParOf" srcId="{AED67293-D50F-4618-A7C9-7ADA2A5681D9}" destId="{CC8FA803-E834-4691-8AB9-0BC50313A5BC}" srcOrd="0" destOrd="0" presId="urn:microsoft.com/office/officeart/2008/layout/HorizontalMultiLevelHierarchy"/>
    <dgm:cxn modelId="{954E0B25-3FB7-4C6B-8295-D4090F2D002A}" type="presParOf" srcId="{AED67293-D50F-4618-A7C9-7ADA2A5681D9}" destId="{76D8B10D-5CA1-4706-A312-5F02AFC04DB0}" srcOrd="1" destOrd="0" presId="urn:microsoft.com/office/officeart/2008/layout/HorizontalMultiLevelHierarchy"/>
    <dgm:cxn modelId="{1AEAA96B-2B96-4B20-AB5E-B84BC551A8C0}" type="presParOf" srcId="{76D8B10D-5CA1-4706-A312-5F02AFC04DB0}" destId="{D33E814B-3201-450D-B567-84D0641FF29C}" srcOrd="0" destOrd="0" presId="urn:microsoft.com/office/officeart/2008/layout/HorizontalMultiLevelHierarchy"/>
    <dgm:cxn modelId="{270FF437-71B1-476E-9AF3-85447D1445DE}" type="presParOf" srcId="{D33E814B-3201-450D-B567-84D0641FF29C}" destId="{64442235-81FA-47C8-B5E8-DC187B5D1E2A}" srcOrd="0" destOrd="0" presId="urn:microsoft.com/office/officeart/2008/layout/HorizontalMultiLevelHierarchy"/>
    <dgm:cxn modelId="{3C0C5EEB-EDE6-42C2-BC5E-2D97C10C234F}" type="presParOf" srcId="{76D8B10D-5CA1-4706-A312-5F02AFC04DB0}" destId="{E4D7359F-423B-414F-9C25-F2B6B52A746E}" srcOrd="1" destOrd="0" presId="urn:microsoft.com/office/officeart/2008/layout/HorizontalMultiLevelHierarchy"/>
    <dgm:cxn modelId="{1A264682-FF44-48DA-A0BC-B4C7A7ACA683}" type="presParOf" srcId="{E4D7359F-423B-414F-9C25-F2B6B52A746E}" destId="{2C10507C-EE2C-4F87-9A23-4D0EFAF53BA2}" srcOrd="0" destOrd="0" presId="urn:microsoft.com/office/officeart/2008/layout/HorizontalMultiLevelHierarchy"/>
    <dgm:cxn modelId="{46956264-6A5D-4E75-B23C-149B986E8F32}" type="presParOf" srcId="{E4D7359F-423B-414F-9C25-F2B6B52A746E}" destId="{301F0174-686F-4E75-B7D2-D96AFBD7074F}" srcOrd="1" destOrd="0" presId="urn:microsoft.com/office/officeart/2008/layout/HorizontalMultiLevelHierarchy"/>
    <dgm:cxn modelId="{468337A5-5940-401E-8B25-8941BD556749}" type="presParOf" srcId="{76D8B10D-5CA1-4706-A312-5F02AFC04DB0}" destId="{B99C1319-34E1-43D1-93C3-1DFBF8F26988}" srcOrd="2" destOrd="0" presId="urn:microsoft.com/office/officeart/2008/layout/HorizontalMultiLevelHierarchy"/>
    <dgm:cxn modelId="{1F5D211A-F7B4-4974-9677-ACB6188A3994}" type="presParOf" srcId="{B99C1319-34E1-43D1-93C3-1DFBF8F26988}" destId="{8B7F4660-3DA9-472F-9693-564969228CFE}" srcOrd="0" destOrd="0" presId="urn:microsoft.com/office/officeart/2008/layout/HorizontalMultiLevelHierarchy"/>
    <dgm:cxn modelId="{053D2FD3-91CD-40A6-835F-A18D9634C011}" type="presParOf" srcId="{76D8B10D-5CA1-4706-A312-5F02AFC04DB0}" destId="{6091A629-D239-44C4-AC6E-07DA56650E08}" srcOrd="3" destOrd="0" presId="urn:microsoft.com/office/officeart/2008/layout/HorizontalMultiLevelHierarchy"/>
    <dgm:cxn modelId="{24F15644-D618-41E8-85E7-CF0FFAAFD1C1}" type="presParOf" srcId="{6091A629-D239-44C4-AC6E-07DA56650E08}" destId="{6466973D-5317-4E57-9A4F-CC47AFD0868D}" srcOrd="0" destOrd="0" presId="urn:microsoft.com/office/officeart/2008/layout/HorizontalMultiLevelHierarchy"/>
    <dgm:cxn modelId="{AB9C8FF1-7136-4DA0-A56C-0A25691CFBB5}" type="presParOf" srcId="{6091A629-D239-44C4-AC6E-07DA56650E08}" destId="{C9A17093-9BA9-4872-B318-401AD3F5B92F}" srcOrd="1" destOrd="0" presId="urn:microsoft.com/office/officeart/2008/layout/HorizontalMultiLevelHierarchy"/>
    <dgm:cxn modelId="{C4C928AF-3E8C-4133-B0F3-30C27848CA29}" type="presParOf" srcId="{5A5BCCD4-0226-410E-B17C-3D0411781C05}" destId="{FB477402-6F84-4D75-9F34-AFD04DB64DAE}" srcOrd="2" destOrd="0" presId="urn:microsoft.com/office/officeart/2008/layout/HorizontalMultiLevelHierarchy"/>
    <dgm:cxn modelId="{57985C6A-E8FD-4F79-9FF2-246B1C8795AB}" type="presParOf" srcId="{FB477402-6F84-4D75-9F34-AFD04DB64DAE}" destId="{1F5100BB-4C0B-4A22-83CF-73E93D27851A}" srcOrd="0" destOrd="0" presId="urn:microsoft.com/office/officeart/2008/layout/HorizontalMultiLevelHierarchy"/>
    <dgm:cxn modelId="{FB445E43-63F5-4D6B-B5A0-A07377E8FD6D}" type="presParOf" srcId="{5A5BCCD4-0226-410E-B17C-3D0411781C05}" destId="{3045C92C-52DA-456E-BD1C-3B0E0E679763}" srcOrd="3" destOrd="0" presId="urn:microsoft.com/office/officeart/2008/layout/HorizontalMultiLevelHierarchy"/>
    <dgm:cxn modelId="{99528C4F-E1D0-4746-9527-CC36DCBC5189}" type="presParOf" srcId="{3045C92C-52DA-456E-BD1C-3B0E0E679763}" destId="{8ED73569-F69E-49E5-985A-466A3AC83D3E}" srcOrd="0" destOrd="0" presId="urn:microsoft.com/office/officeart/2008/layout/HorizontalMultiLevelHierarchy"/>
    <dgm:cxn modelId="{15397786-8A19-49F0-B8D7-6A94A21F1DAA}" type="presParOf" srcId="{3045C92C-52DA-456E-BD1C-3B0E0E679763}" destId="{29984F4D-C0BC-4C7E-B1DB-06215EC20D36}" srcOrd="1" destOrd="0" presId="urn:microsoft.com/office/officeart/2008/layout/HorizontalMultiLevelHierarchy"/>
    <dgm:cxn modelId="{A07694B4-E6A3-427C-9BA6-67D2BF607CC2}" type="presParOf" srcId="{5A5BCCD4-0226-410E-B17C-3D0411781C05}" destId="{A139C01E-FE3B-4D2F-ABA7-C4CC845F1122}" srcOrd="4" destOrd="0" presId="urn:microsoft.com/office/officeart/2008/layout/HorizontalMultiLevelHierarchy"/>
    <dgm:cxn modelId="{FA8DD159-21F5-4122-881B-933E7B65DBF2}" type="presParOf" srcId="{A139C01E-FE3B-4D2F-ABA7-C4CC845F1122}" destId="{225C8BA4-ECC3-44ED-A802-2D55CD4C7406}" srcOrd="0" destOrd="0" presId="urn:microsoft.com/office/officeart/2008/layout/HorizontalMultiLevelHierarchy"/>
    <dgm:cxn modelId="{B0586064-59E8-4274-BA39-1A07ABB8BD8B}" type="presParOf" srcId="{5A5BCCD4-0226-410E-B17C-3D0411781C05}" destId="{7207C071-9C32-4114-B43A-91686BEB956E}" srcOrd="5" destOrd="0" presId="urn:microsoft.com/office/officeart/2008/layout/HorizontalMultiLevelHierarchy"/>
    <dgm:cxn modelId="{A0F26EB4-8A3C-4449-8110-2FD6C096B5D6}" type="presParOf" srcId="{7207C071-9C32-4114-B43A-91686BEB956E}" destId="{CC33CFC3-BA33-432E-9F38-37B90F40EB8E}" srcOrd="0" destOrd="0" presId="urn:microsoft.com/office/officeart/2008/layout/HorizontalMultiLevelHierarchy"/>
    <dgm:cxn modelId="{0522114C-4E55-48D2-A032-34C113B12026}" type="presParOf" srcId="{7207C071-9C32-4114-B43A-91686BEB956E}" destId="{F03348C0-D60C-41BE-B628-D2001BEBC13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97D07-984C-47ED-9B09-95A2D1C22136}">
      <dsp:nvSpPr>
        <dsp:cNvPr id="0" name=""/>
        <dsp:cNvSpPr/>
      </dsp:nvSpPr>
      <dsp:spPr>
        <a:xfrm>
          <a:off x="3844342" y="284348"/>
          <a:ext cx="2369715" cy="118485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a:latin typeface="Cambria" panose="02040503050406030204" pitchFamily="18" charset="0"/>
              <a:ea typeface="Cambria" panose="02040503050406030204" pitchFamily="18" charset="0"/>
            </a:rPr>
            <a:t>Biology</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Source of carbon and Nutrients</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Resilient soil-plant system</a:t>
          </a:r>
        </a:p>
      </dsp:txBody>
      <dsp:txXfrm>
        <a:off x="3879045" y="319051"/>
        <a:ext cx="2300309" cy="1115451"/>
      </dsp:txXfrm>
    </dsp:sp>
    <dsp:sp modelId="{FE066554-BE88-49C5-8202-686C3DFC1DE6}">
      <dsp:nvSpPr>
        <dsp:cNvPr id="0" name=""/>
        <dsp:cNvSpPr/>
      </dsp:nvSpPr>
      <dsp:spPr>
        <a:xfrm rot="3332573">
          <a:off x="5393389" y="2118904"/>
          <a:ext cx="1260822" cy="414700"/>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Cambria" panose="02040503050406030204" pitchFamily="18" charset="0"/>
            <a:ea typeface="Cambria" panose="02040503050406030204" pitchFamily="18" charset="0"/>
          </a:endParaRPr>
        </a:p>
      </dsp:txBody>
      <dsp:txXfrm>
        <a:off x="5517799" y="2201844"/>
        <a:ext cx="1012002" cy="248820"/>
      </dsp:txXfrm>
    </dsp:sp>
    <dsp:sp modelId="{EF814A41-5E3D-4EED-8DDC-4DCE2D03AA43}">
      <dsp:nvSpPr>
        <dsp:cNvPr id="0" name=""/>
        <dsp:cNvSpPr/>
      </dsp:nvSpPr>
      <dsp:spPr>
        <a:xfrm>
          <a:off x="5833544" y="3183303"/>
          <a:ext cx="2369715" cy="118485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a:latin typeface="Cambria" panose="02040503050406030204" pitchFamily="18" charset="0"/>
              <a:ea typeface="Cambria" panose="02040503050406030204" pitchFamily="18" charset="0"/>
            </a:rPr>
            <a:t>Physics</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Water Retention </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Soil Structure</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Thermal Properties</a:t>
          </a:r>
        </a:p>
      </dsp:txBody>
      <dsp:txXfrm>
        <a:off x="5868247" y="3218006"/>
        <a:ext cx="2300309" cy="1115451"/>
      </dsp:txXfrm>
    </dsp:sp>
    <dsp:sp modelId="{AEC7E89F-AE69-4B5A-885A-8CDAF30F539C}">
      <dsp:nvSpPr>
        <dsp:cNvPr id="0" name=""/>
        <dsp:cNvSpPr/>
      </dsp:nvSpPr>
      <dsp:spPr>
        <a:xfrm rot="10790506">
          <a:off x="4415122" y="3573831"/>
          <a:ext cx="1260822" cy="414700"/>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Cambria" panose="02040503050406030204" pitchFamily="18" charset="0"/>
            <a:ea typeface="Cambria" panose="02040503050406030204" pitchFamily="18" charset="0"/>
          </a:endParaRPr>
        </a:p>
      </dsp:txBody>
      <dsp:txXfrm rot="10800000">
        <a:off x="4539532" y="3656771"/>
        <a:ext cx="1012002" cy="248820"/>
      </dsp:txXfrm>
    </dsp:sp>
    <dsp:sp modelId="{204BCE10-0735-4785-9D6C-E12DD33F4EC8}">
      <dsp:nvSpPr>
        <dsp:cNvPr id="0" name=""/>
        <dsp:cNvSpPr/>
      </dsp:nvSpPr>
      <dsp:spPr>
        <a:xfrm>
          <a:off x="1887806" y="3194200"/>
          <a:ext cx="2369715" cy="118485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a:latin typeface="Cambria" panose="02040503050406030204" pitchFamily="18" charset="0"/>
              <a:ea typeface="Cambria" panose="02040503050406030204" pitchFamily="18" charset="0"/>
            </a:rPr>
            <a:t>Chemistry</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Cation Exchange Capacity (CEC)</a:t>
          </a:r>
        </a:p>
        <a:p>
          <a:pPr marL="114300" lvl="1" indent="-114300" algn="ctr" defTabSz="622300">
            <a:lnSpc>
              <a:spcPct val="90000"/>
            </a:lnSpc>
            <a:spcBef>
              <a:spcPct val="0"/>
            </a:spcBef>
            <a:spcAft>
              <a:spcPct val="15000"/>
            </a:spcAft>
            <a:buChar char="••"/>
          </a:pPr>
          <a:r>
            <a:rPr lang="en-US" sz="1400" kern="1200" dirty="0">
              <a:latin typeface="Cambria" panose="02040503050406030204" pitchFamily="18" charset="0"/>
              <a:ea typeface="Cambria" panose="02040503050406030204" pitchFamily="18" charset="0"/>
            </a:rPr>
            <a:t>Buffer Capacity</a:t>
          </a:r>
        </a:p>
      </dsp:txBody>
      <dsp:txXfrm>
        <a:off x="1922509" y="3228903"/>
        <a:ext cx="2300309" cy="1115451"/>
      </dsp:txXfrm>
    </dsp:sp>
    <dsp:sp modelId="{43584953-C621-40A4-B051-C223183005A9}">
      <dsp:nvSpPr>
        <dsp:cNvPr id="0" name=""/>
        <dsp:cNvSpPr/>
      </dsp:nvSpPr>
      <dsp:spPr>
        <a:xfrm rot="18234973">
          <a:off x="3420520" y="2124353"/>
          <a:ext cx="1260822" cy="41470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Cambria" panose="02040503050406030204" pitchFamily="18" charset="0"/>
            <a:ea typeface="Cambria" panose="02040503050406030204" pitchFamily="18" charset="0"/>
          </a:endParaRPr>
        </a:p>
      </dsp:txBody>
      <dsp:txXfrm>
        <a:off x="3544930" y="2207293"/>
        <a:ext cx="1012002" cy="248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9C01E-FE3B-4D2F-ABA7-C4CC845F1122}">
      <dsp:nvSpPr>
        <dsp:cNvPr id="0" name=""/>
        <dsp:cNvSpPr/>
      </dsp:nvSpPr>
      <dsp:spPr>
        <a:xfrm>
          <a:off x="750341" y="2013817"/>
          <a:ext cx="491219" cy="936012"/>
        </a:xfrm>
        <a:custGeom>
          <a:avLst/>
          <a:gdLst/>
          <a:ahLst/>
          <a:cxnLst/>
          <a:rect l="0" t="0" r="0" b="0"/>
          <a:pathLst>
            <a:path>
              <a:moveTo>
                <a:pt x="0" y="0"/>
              </a:moveTo>
              <a:lnTo>
                <a:pt x="245609" y="0"/>
              </a:lnTo>
              <a:lnTo>
                <a:pt x="245609" y="936012"/>
              </a:lnTo>
              <a:lnTo>
                <a:pt x="491219" y="936012"/>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69524" y="2455396"/>
        <a:ext cx="52853" cy="52853"/>
      </dsp:txXfrm>
    </dsp:sp>
    <dsp:sp modelId="{FB477402-6F84-4D75-9F34-AFD04DB64DAE}">
      <dsp:nvSpPr>
        <dsp:cNvPr id="0" name=""/>
        <dsp:cNvSpPr/>
      </dsp:nvSpPr>
      <dsp:spPr>
        <a:xfrm>
          <a:off x="750341" y="1968097"/>
          <a:ext cx="491219" cy="91440"/>
        </a:xfrm>
        <a:custGeom>
          <a:avLst/>
          <a:gdLst/>
          <a:ahLst/>
          <a:cxnLst/>
          <a:rect l="0" t="0" r="0" b="0"/>
          <a:pathLst>
            <a:path>
              <a:moveTo>
                <a:pt x="0" y="45720"/>
              </a:moveTo>
              <a:lnTo>
                <a:pt x="491219" y="45720"/>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83670" y="2001537"/>
        <a:ext cx="24560" cy="24560"/>
      </dsp:txXfrm>
    </dsp:sp>
    <dsp:sp modelId="{B99C1319-34E1-43D1-93C3-1DFBF8F26988}">
      <dsp:nvSpPr>
        <dsp:cNvPr id="0" name=""/>
        <dsp:cNvSpPr/>
      </dsp:nvSpPr>
      <dsp:spPr>
        <a:xfrm>
          <a:off x="3697656" y="1077805"/>
          <a:ext cx="491219" cy="468006"/>
        </a:xfrm>
        <a:custGeom>
          <a:avLst/>
          <a:gdLst/>
          <a:ahLst/>
          <a:cxnLst/>
          <a:rect l="0" t="0" r="0" b="0"/>
          <a:pathLst>
            <a:path>
              <a:moveTo>
                <a:pt x="0" y="0"/>
              </a:moveTo>
              <a:lnTo>
                <a:pt x="245609" y="0"/>
              </a:lnTo>
              <a:lnTo>
                <a:pt x="245609" y="468006"/>
              </a:lnTo>
              <a:lnTo>
                <a:pt x="491219" y="468006"/>
              </a:lnTo>
            </a:path>
          </a:pathLst>
        </a:custGeom>
        <a:noFill/>
        <a:ln w="15875"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26304" y="1294846"/>
        <a:ext cx="33923" cy="33923"/>
      </dsp:txXfrm>
    </dsp:sp>
    <dsp:sp modelId="{D33E814B-3201-450D-B567-84D0641FF29C}">
      <dsp:nvSpPr>
        <dsp:cNvPr id="0" name=""/>
        <dsp:cNvSpPr/>
      </dsp:nvSpPr>
      <dsp:spPr>
        <a:xfrm>
          <a:off x="3697656" y="678218"/>
          <a:ext cx="492751" cy="399587"/>
        </a:xfrm>
        <a:custGeom>
          <a:avLst/>
          <a:gdLst/>
          <a:ahLst/>
          <a:cxnLst/>
          <a:rect l="0" t="0" r="0" b="0"/>
          <a:pathLst>
            <a:path>
              <a:moveTo>
                <a:pt x="0" y="399587"/>
              </a:moveTo>
              <a:lnTo>
                <a:pt x="246375" y="399587"/>
              </a:lnTo>
              <a:lnTo>
                <a:pt x="246375" y="0"/>
              </a:lnTo>
              <a:lnTo>
                <a:pt x="492751" y="0"/>
              </a:lnTo>
            </a:path>
          </a:pathLst>
        </a:custGeom>
        <a:noFill/>
        <a:ln w="15875"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28172" y="862151"/>
        <a:ext cx="31720" cy="31720"/>
      </dsp:txXfrm>
    </dsp:sp>
    <dsp:sp modelId="{C5C05ABD-E7AA-4B4F-A720-FEAEDCB3ACF5}">
      <dsp:nvSpPr>
        <dsp:cNvPr id="0" name=""/>
        <dsp:cNvSpPr/>
      </dsp:nvSpPr>
      <dsp:spPr>
        <a:xfrm>
          <a:off x="750341" y="1077805"/>
          <a:ext cx="491219" cy="936012"/>
        </a:xfrm>
        <a:custGeom>
          <a:avLst/>
          <a:gdLst/>
          <a:ahLst/>
          <a:cxnLst/>
          <a:rect l="0" t="0" r="0" b="0"/>
          <a:pathLst>
            <a:path>
              <a:moveTo>
                <a:pt x="0" y="936012"/>
              </a:moveTo>
              <a:lnTo>
                <a:pt x="245609" y="936012"/>
              </a:lnTo>
              <a:lnTo>
                <a:pt x="245609" y="0"/>
              </a:lnTo>
              <a:lnTo>
                <a:pt x="491219" y="0"/>
              </a:lnTo>
            </a:path>
          </a:pathLst>
        </a:cu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69524" y="1519384"/>
        <a:ext cx="52853" cy="52853"/>
      </dsp:txXfrm>
    </dsp:sp>
    <dsp:sp modelId="{A26091F1-DE0C-405F-8842-B726BD909686}">
      <dsp:nvSpPr>
        <dsp:cNvPr id="0" name=""/>
        <dsp:cNvSpPr/>
      </dsp:nvSpPr>
      <dsp:spPr>
        <a:xfrm rot="16200000">
          <a:off x="-1594614" y="1639412"/>
          <a:ext cx="3941103" cy="748809"/>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Composting</a:t>
          </a:r>
          <a:endParaRPr lang="en-US" sz="3400" kern="1200" dirty="0"/>
        </a:p>
      </dsp:txBody>
      <dsp:txXfrm>
        <a:off x="-1594614" y="1639412"/>
        <a:ext cx="3941103" cy="748809"/>
      </dsp:txXfrm>
    </dsp:sp>
    <dsp:sp modelId="{CC8FA803-E834-4691-8AB9-0BC50313A5BC}">
      <dsp:nvSpPr>
        <dsp:cNvPr id="0" name=""/>
        <dsp:cNvSpPr/>
      </dsp:nvSpPr>
      <dsp:spPr>
        <a:xfrm>
          <a:off x="1241560" y="703400"/>
          <a:ext cx="2456095" cy="748809"/>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Heating Phase</a:t>
          </a:r>
        </a:p>
      </dsp:txBody>
      <dsp:txXfrm>
        <a:off x="1241560" y="703400"/>
        <a:ext cx="2456095" cy="748809"/>
      </dsp:txXfrm>
    </dsp:sp>
    <dsp:sp modelId="{2C10507C-EE2C-4F87-9A23-4D0EFAF53BA2}">
      <dsp:nvSpPr>
        <dsp:cNvPr id="0" name=""/>
        <dsp:cNvSpPr/>
      </dsp:nvSpPr>
      <dsp:spPr>
        <a:xfrm>
          <a:off x="4190408" y="303813"/>
          <a:ext cx="2456095" cy="748809"/>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Mesophilic Stage</a:t>
          </a:r>
        </a:p>
      </dsp:txBody>
      <dsp:txXfrm>
        <a:off x="4190408" y="303813"/>
        <a:ext cx="2456095" cy="748809"/>
      </dsp:txXfrm>
    </dsp:sp>
    <dsp:sp modelId="{6466973D-5317-4E57-9A4F-CC47AFD0868D}">
      <dsp:nvSpPr>
        <dsp:cNvPr id="0" name=""/>
        <dsp:cNvSpPr/>
      </dsp:nvSpPr>
      <dsp:spPr>
        <a:xfrm>
          <a:off x="4188876" y="1171406"/>
          <a:ext cx="2456095" cy="748809"/>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Thermophilic Stage</a:t>
          </a:r>
        </a:p>
      </dsp:txBody>
      <dsp:txXfrm>
        <a:off x="4188876" y="1171406"/>
        <a:ext cx="2456095" cy="748809"/>
      </dsp:txXfrm>
    </dsp:sp>
    <dsp:sp modelId="{8ED73569-F69E-49E5-985A-466A3AC83D3E}">
      <dsp:nvSpPr>
        <dsp:cNvPr id="0" name=""/>
        <dsp:cNvSpPr/>
      </dsp:nvSpPr>
      <dsp:spPr>
        <a:xfrm>
          <a:off x="1241560" y="1639412"/>
          <a:ext cx="2456095" cy="748809"/>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Cooling Phase</a:t>
          </a:r>
        </a:p>
      </dsp:txBody>
      <dsp:txXfrm>
        <a:off x="1241560" y="1639412"/>
        <a:ext cx="2456095" cy="748809"/>
      </dsp:txXfrm>
    </dsp:sp>
    <dsp:sp modelId="{CC33CFC3-BA33-432E-9F38-37B90F40EB8E}">
      <dsp:nvSpPr>
        <dsp:cNvPr id="0" name=""/>
        <dsp:cNvSpPr/>
      </dsp:nvSpPr>
      <dsp:spPr>
        <a:xfrm>
          <a:off x="1241560" y="2575424"/>
          <a:ext cx="2456095" cy="748809"/>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Maturation Phase</a:t>
          </a:r>
        </a:p>
      </dsp:txBody>
      <dsp:txXfrm>
        <a:off x="1241560" y="2575424"/>
        <a:ext cx="2456095" cy="74880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AF707-D490-417C-905D-8BE05E01C255}" type="datetimeFigureOut">
              <a:rPr lang="en-US" smtClean="0"/>
              <a:t>8/28/2023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56979-F836-41F5-B1C5-32E3EAF1DF64}" type="slidenum">
              <a:rPr lang="en-US" smtClean="0"/>
              <a:t>‹#›</a:t>
            </a:fld>
            <a:endParaRPr lang="en-US"/>
          </a:p>
        </p:txBody>
      </p:sp>
    </p:spTree>
    <p:extLst>
      <p:ext uri="{BB962C8B-B14F-4D97-AF65-F5344CB8AC3E}">
        <p14:creationId xmlns:p14="http://schemas.microsoft.com/office/powerpoint/2010/main" val="172378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13</a:t>
            </a:fld>
            <a:endParaRPr lang="en-US"/>
          </a:p>
        </p:txBody>
      </p:sp>
    </p:spTree>
    <p:extLst>
      <p:ext uri="{BB962C8B-B14F-4D97-AF65-F5344CB8AC3E}">
        <p14:creationId xmlns:p14="http://schemas.microsoft.com/office/powerpoint/2010/main" val="208420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EC56979-F836-41F5-B1C5-32E3EAF1DF64}" type="slidenum">
              <a:rPr lang="en-US" smtClean="0"/>
              <a:t>16</a:t>
            </a:fld>
            <a:endParaRPr lang="en-US"/>
          </a:p>
        </p:txBody>
      </p:sp>
    </p:spTree>
    <p:extLst>
      <p:ext uri="{BB962C8B-B14F-4D97-AF65-F5344CB8AC3E}">
        <p14:creationId xmlns:p14="http://schemas.microsoft.com/office/powerpoint/2010/main" val="65256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6979-F836-41F5-B1C5-32E3EAF1DF64}" type="slidenum">
              <a:rPr lang="en-US" smtClean="0"/>
              <a:t>22</a:t>
            </a:fld>
            <a:endParaRPr lang="en-US"/>
          </a:p>
        </p:txBody>
      </p:sp>
    </p:spTree>
    <p:extLst>
      <p:ext uri="{BB962C8B-B14F-4D97-AF65-F5344CB8AC3E}">
        <p14:creationId xmlns:p14="http://schemas.microsoft.com/office/powerpoint/2010/main" val="413500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6979-F836-41F5-B1C5-32E3EAF1DF64}" type="slidenum">
              <a:rPr lang="en-US" smtClean="0"/>
              <a:t>23</a:t>
            </a:fld>
            <a:endParaRPr lang="en-US"/>
          </a:p>
        </p:txBody>
      </p:sp>
    </p:spTree>
    <p:extLst>
      <p:ext uri="{BB962C8B-B14F-4D97-AF65-F5344CB8AC3E}">
        <p14:creationId xmlns:p14="http://schemas.microsoft.com/office/powerpoint/2010/main" val="126848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28/8/2023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28/8/2023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28/8/2023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3048719" y="2037824"/>
            <a:ext cx="6094562" cy="646331"/>
          </a:xfrm>
          <a:prstGeom prst="rect">
            <a:avLst/>
          </a:prstGeom>
          <a:noFill/>
        </p:spPr>
        <p:txBody>
          <a:bodyPr wrap="square">
            <a:spAutoFit/>
          </a:bodyPr>
          <a:lstStyle/>
          <a:p>
            <a:pPr algn="ct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COMPOSTING </a:t>
            </a:r>
            <a:r>
              <a:rPr kumimoji="0" lang="el-GR"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endParaRPr lang="en-US" sz="3600" dirty="0"/>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n-US" sz="4400" dirty="0"/>
              <a:t>Composting Methods</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lstStyle/>
          <a:p>
            <a:r>
              <a:rPr lang="en-US" b="1" dirty="0">
                <a:solidFill>
                  <a:srgbClr val="C00000"/>
                </a:solidFill>
              </a:rPr>
              <a:t>In-vessel (enclosed) composting</a:t>
            </a:r>
          </a:p>
          <a:p>
            <a:pPr algn="just"/>
            <a:r>
              <a:rPr lang="en-US" dirty="0"/>
              <a:t>Organic waste is </a:t>
            </a:r>
            <a:r>
              <a:rPr lang="en-US" b="1" dirty="0"/>
              <a:t>placed in enclosed containers or structure to compost agricultural waste. </a:t>
            </a:r>
            <a:r>
              <a:rPr lang="en-US" dirty="0"/>
              <a:t>This method </a:t>
            </a:r>
            <a:r>
              <a:rPr lang="en-US" b="1" dirty="0"/>
              <a:t>allows for more control over temperature and moisture levels</a:t>
            </a:r>
            <a:r>
              <a:rPr lang="en-US" dirty="0"/>
              <a:t>. In-vessel composting is ideal for composting agricultural waste where odor control, space limitation or rapid composting are essential. </a:t>
            </a:r>
          </a:p>
          <a:p>
            <a:pPr algn="just"/>
            <a:r>
              <a:rPr lang="en-US" b="1" smtClean="0"/>
              <a:t>The  </a:t>
            </a:r>
            <a:r>
              <a:rPr lang="en-US" b="1" dirty="0"/>
              <a:t>capital and running cost </a:t>
            </a:r>
            <a:endParaRPr lang="en-US" b="1" dirty="0" smtClean="0"/>
          </a:p>
          <a:p>
            <a:pPr algn="just"/>
            <a:r>
              <a:rPr lang="en-US" b="1" dirty="0" smtClean="0"/>
              <a:t>are </a:t>
            </a:r>
            <a:r>
              <a:rPr lang="en-US" b="1" dirty="0"/>
              <a:t>higher than other methods. </a:t>
            </a:r>
          </a:p>
        </p:txBody>
      </p:sp>
      <p:pic>
        <p:nvPicPr>
          <p:cNvPr id="4" name="Picture 2" descr="Images Bioreactor In-Vessel Composter - XACT Systems Composting">
            <a:extLst>
              <a:ext uri="{FF2B5EF4-FFF2-40B4-BE49-F238E27FC236}">
                <a16:creationId xmlns:a16="http://schemas.microsoft.com/office/drawing/2014/main" id="{3E84DE54-D88E-4B46-ABC4-F0256BAE8FF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237513" y="3685793"/>
            <a:ext cx="3078495" cy="2046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8169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n-US" sz="4400" dirty="0"/>
              <a:t>Composting Methods</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lstStyle/>
          <a:p>
            <a:r>
              <a:rPr lang="en-US" sz="2400" b="1" dirty="0">
                <a:solidFill>
                  <a:srgbClr val="C00000"/>
                </a:solidFill>
              </a:rPr>
              <a:t>Sheet composting </a:t>
            </a:r>
          </a:p>
          <a:p>
            <a:pPr algn="just"/>
            <a:r>
              <a:rPr lang="en-US" sz="2200" dirty="0"/>
              <a:t>Crop residues and agricultural waste can </a:t>
            </a:r>
            <a:r>
              <a:rPr lang="en-US" sz="2200" b="1" dirty="0"/>
              <a:t>directly incorporated in the soil </a:t>
            </a:r>
            <a:r>
              <a:rPr lang="en-US" sz="2200" dirty="0"/>
              <a:t>into the top soil by using plows or tillage equipment. </a:t>
            </a:r>
          </a:p>
          <a:p>
            <a:endParaRPr lang="en-US" sz="2200" b="1" dirty="0" smtClean="0"/>
          </a:p>
          <a:p>
            <a:r>
              <a:rPr lang="en-US" sz="2200" b="1" dirty="0" smtClean="0"/>
              <a:t>The </a:t>
            </a:r>
            <a:r>
              <a:rPr lang="en-US" sz="2200" b="1" dirty="0"/>
              <a:t>process is slow but the decomposed </a:t>
            </a:r>
            <a:r>
              <a:rPr lang="en-US" sz="2200" b="1" dirty="0" smtClean="0"/>
              <a:t>organic</a:t>
            </a:r>
          </a:p>
          <a:p>
            <a:r>
              <a:rPr lang="en-US" sz="2200" b="1" dirty="0" smtClean="0"/>
              <a:t> </a:t>
            </a:r>
            <a:r>
              <a:rPr lang="en-US" sz="2200" b="1" dirty="0"/>
              <a:t>material can enrich the soil with nutrients </a:t>
            </a:r>
            <a:endParaRPr lang="en-US" sz="2200" b="1" dirty="0" smtClean="0"/>
          </a:p>
          <a:p>
            <a:r>
              <a:rPr lang="en-US" sz="2200" b="1" dirty="0" smtClean="0"/>
              <a:t>and </a:t>
            </a:r>
            <a:r>
              <a:rPr lang="en-US" sz="2200" b="1" dirty="0"/>
              <a:t>improve soil structure. </a:t>
            </a:r>
          </a:p>
        </p:txBody>
      </p:sp>
      <p:pic>
        <p:nvPicPr>
          <p:cNvPr id="4" name="Εικόνα 3">
            <a:extLst>
              <a:ext uri="{FF2B5EF4-FFF2-40B4-BE49-F238E27FC236}">
                <a16:creationId xmlns:a16="http://schemas.microsoft.com/office/drawing/2014/main" id="{57B7708A-C88F-4083-9E5E-F43DEAC0A8EC}"/>
              </a:ext>
            </a:extLst>
          </p:cNvPr>
          <p:cNvPicPr>
            <a:picLocks noChangeAspect="1"/>
          </p:cNvPicPr>
          <p:nvPr/>
        </p:nvPicPr>
        <p:blipFill>
          <a:blip r:embed="rId2"/>
          <a:stretch>
            <a:fillRect/>
          </a:stretch>
        </p:blipFill>
        <p:spPr>
          <a:xfrm>
            <a:off x="8088085" y="3435992"/>
            <a:ext cx="2807447" cy="2105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767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How to make compost</a:t>
            </a:r>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97279" y="1845734"/>
            <a:ext cx="10527453" cy="4023360"/>
          </a:xfrm>
        </p:spPr>
        <p:txBody>
          <a:bodyPr>
            <a:normAutofit/>
          </a:bodyPr>
          <a:lstStyle/>
          <a:p>
            <a:pPr algn="just"/>
            <a:r>
              <a:rPr lang="en-US" dirty="0"/>
              <a:t>Compost is formed from the activity of several microorganisms, and other larger living organisms like worms and insects. Providing optimal environmental conditions for living organisms can speed up the process and improve the quality of compost.  To achieve this, the following parameters must be </a:t>
            </a:r>
            <a:r>
              <a:rPr lang="en-US" dirty="0">
                <a:solidFill>
                  <a:schemeClr val="tx1"/>
                </a:solidFill>
              </a:rPr>
              <a:t>at </a:t>
            </a:r>
            <a:r>
              <a:rPr lang="en-US" b="1" dirty="0">
                <a:solidFill>
                  <a:srgbClr val="C00000"/>
                </a:solidFill>
              </a:rPr>
              <a:t>optimal levels</a:t>
            </a:r>
            <a:r>
              <a:rPr lang="en-US" dirty="0"/>
              <a:t>:</a:t>
            </a:r>
          </a:p>
          <a:p>
            <a:pPr algn="just"/>
            <a:endParaRPr lang="en-US" dirty="0"/>
          </a:p>
          <a:p>
            <a:pPr marL="446088" indent="-446088" algn="just">
              <a:spcBef>
                <a:spcPts val="0"/>
              </a:spcBef>
              <a:buFont typeface="Wingdings" panose="05000000000000000000" pitchFamily="2" charset="2"/>
              <a:buChar char="q"/>
            </a:pPr>
            <a:r>
              <a:rPr lang="en-US" dirty="0"/>
              <a:t> type of organic matter </a:t>
            </a:r>
          </a:p>
          <a:p>
            <a:pPr marL="446088" indent="-446088" algn="just">
              <a:spcBef>
                <a:spcPts val="0"/>
              </a:spcBef>
              <a:buFont typeface="Wingdings" panose="05000000000000000000" pitchFamily="2" charset="2"/>
              <a:buChar char="q"/>
            </a:pPr>
            <a:r>
              <a:rPr lang="en-US" dirty="0"/>
              <a:t> moisture</a:t>
            </a:r>
          </a:p>
          <a:p>
            <a:pPr marL="446088" indent="-446088" algn="just">
              <a:spcBef>
                <a:spcPts val="0"/>
              </a:spcBef>
              <a:buFont typeface="Wingdings" panose="05000000000000000000" pitchFamily="2" charset="2"/>
              <a:buChar char="q"/>
            </a:pPr>
            <a:r>
              <a:rPr lang="en-US" dirty="0"/>
              <a:t> temperature </a:t>
            </a:r>
          </a:p>
          <a:p>
            <a:pPr marL="446088" indent="-446088" algn="just">
              <a:spcBef>
                <a:spcPts val="0"/>
              </a:spcBef>
              <a:buFont typeface="Wingdings" panose="05000000000000000000" pitchFamily="2" charset="2"/>
              <a:buChar char="q"/>
            </a:pPr>
            <a:r>
              <a:rPr lang="en-US" dirty="0"/>
              <a:t> air</a:t>
            </a:r>
            <a:endParaRPr lang="el-GR" dirty="0"/>
          </a:p>
          <a:p>
            <a:pPr marL="446088" indent="-446088" algn="just">
              <a:spcBef>
                <a:spcPts val="0"/>
              </a:spcBef>
              <a:buFont typeface="Wingdings" panose="05000000000000000000" pitchFamily="2" charset="2"/>
              <a:buChar char="q"/>
            </a:pPr>
            <a:r>
              <a:rPr lang="en-US" dirty="0"/>
              <a:t> acidity (depends mostly in air and moisture flow)</a:t>
            </a:r>
          </a:p>
          <a:p>
            <a:pPr marL="446088" indent="-446088" algn="just">
              <a:spcBef>
                <a:spcPts val="0"/>
              </a:spcBef>
              <a:buFont typeface="Wingdings" panose="05000000000000000000" pitchFamily="2" charset="2"/>
              <a:buChar char="q"/>
            </a:pPr>
            <a:endParaRPr lang="el-GR" dirty="0"/>
          </a:p>
          <a:p>
            <a:pPr marL="0" indent="0">
              <a:spcBef>
                <a:spcPts val="0"/>
              </a:spcBef>
              <a:buNone/>
            </a:pPr>
            <a:endParaRPr lang="en-US" b="1" dirty="0"/>
          </a:p>
        </p:txBody>
      </p:sp>
    </p:spTree>
    <p:extLst>
      <p:ext uri="{BB962C8B-B14F-4D97-AF65-F5344CB8AC3E}">
        <p14:creationId xmlns:p14="http://schemas.microsoft.com/office/powerpoint/2010/main" val="93991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0271C8-B168-4A36-A61C-36EA9DD71646}"/>
              </a:ext>
            </a:extLst>
          </p:cNvPr>
          <p:cNvSpPr>
            <a:spLocks noGrp="1"/>
          </p:cNvSpPr>
          <p:nvPr>
            <p:ph type="title"/>
          </p:nvPr>
        </p:nvSpPr>
        <p:spPr/>
        <p:txBody>
          <a:bodyPr>
            <a:normAutofit/>
          </a:bodyPr>
          <a:lstStyle/>
          <a:p>
            <a:pPr algn="ctr"/>
            <a:r>
              <a:rPr lang="en-US" sz="4400" dirty="0"/>
              <a:t>Type of Organic Matter</a:t>
            </a:r>
          </a:p>
        </p:txBody>
      </p:sp>
      <p:sp>
        <p:nvSpPr>
          <p:cNvPr id="3" name="Θέση περιεχομένου 2">
            <a:extLst>
              <a:ext uri="{FF2B5EF4-FFF2-40B4-BE49-F238E27FC236}">
                <a16:creationId xmlns:a16="http://schemas.microsoft.com/office/drawing/2014/main" id="{D6DFEC80-533D-44BE-B9E4-564849E819EC}"/>
              </a:ext>
            </a:extLst>
          </p:cNvPr>
          <p:cNvSpPr>
            <a:spLocks noGrp="1"/>
          </p:cNvSpPr>
          <p:nvPr>
            <p:ph idx="1"/>
          </p:nvPr>
        </p:nvSpPr>
        <p:spPr>
          <a:xfrm>
            <a:off x="1097280" y="1845733"/>
            <a:ext cx="10058400" cy="4402667"/>
          </a:xfrm>
        </p:spPr>
        <p:txBody>
          <a:bodyPr>
            <a:normAutofit fontScale="92500" lnSpcReduction="10000"/>
          </a:bodyPr>
          <a:lstStyle/>
          <a:p>
            <a:pPr algn="ctr"/>
            <a:r>
              <a:rPr lang="en-US" dirty="0"/>
              <a:t>             </a:t>
            </a:r>
            <a:r>
              <a:rPr lang="en-US" sz="2100" b="1" dirty="0">
                <a:solidFill>
                  <a:srgbClr val="C00000"/>
                </a:solidFill>
              </a:rPr>
              <a:t>The optimal carbon</a:t>
            </a:r>
            <a:r>
              <a:rPr lang="el-GR" sz="2100" b="1" dirty="0">
                <a:solidFill>
                  <a:srgbClr val="C00000"/>
                </a:solidFill>
              </a:rPr>
              <a:t>-</a:t>
            </a:r>
            <a:r>
              <a:rPr lang="en-US" sz="2100" b="1" dirty="0">
                <a:solidFill>
                  <a:srgbClr val="C00000"/>
                </a:solidFill>
              </a:rPr>
              <a:t>to</a:t>
            </a:r>
            <a:r>
              <a:rPr lang="el-GR" sz="2100" b="1" dirty="0">
                <a:solidFill>
                  <a:srgbClr val="C00000"/>
                </a:solidFill>
              </a:rPr>
              <a:t>-</a:t>
            </a:r>
            <a:r>
              <a:rPr lang="en-US" sz="2100" b="1" dirty="0">
                <a:solidFill>
                  <a:srgbClr val="C00000"/>
                </a:solidFill>
              </a:rPr>
              <a:t>nitrogen ratio (C:N) is 25-30:1. </a:t>
            </a:r>
          </a:p>
          <a:p>
            <a:r>
              <a:rPr lang="en-US" dirty="0"/>
              <a:t>This ratio depends on the compost ingredients used in the process. The key for successful composting is to achieve a balanced mix of nitrogen (green) rich and carbon (brown) rich materials. </a:t>
            </a:r>
          </a:p>
          <a:p>
            <a:r>
              <a:rPr lang="el-GR" dirty="0"/>
              <a:t>Τ</a:t>
            </a:r>
            <a:r>
              <a:rPr lang="en-US" dirty="0"/>
              <a:t>he </a:t>
            </a:r>
            <a:r>
              <a:rPr lang="en-US" b="1" dirty="0">
                <a:solidFill>
                  <a:schemeClr val="accent2"/>
                </a:solidFill>
              </a:rPr>
              <a:t>green materials </a:t>
            </a:r>
            <a:r>
              <a:rPr lang="en-US" dirty="0"/>
              <a:t>are nitrogen</a:t>
            </a:r>
            <a:r>
              <a:rPr lang="el-GR" dirty="0"/>
              <a:t>-</a:t>
            </a:r>
            <a:r>
              <a:rPr lang="en-US" dirty="0"/>
              <a:t>rich and include fruits and vegetable scraps, coffee grounds, fresh grass and plant trimmings. </a:t>
            </a:r>
            <a:endParaRPr lang="el-GR" dirty="0"/>
          </a:p>
          <a:p>
            <a:r>
              <a:rPr lang="en-US" dirty="0"/>
              <a:t>The </a:t>
            </a:r>
            <a:r>
              <a:rPr lang="en-US" b="1" dirty="0">
                <a:solidFill>
                  <a:srgbClr val="996633"/>
                </a:solidFill>
              </a:rPr>
              <a:t>brown materials</a:t>
            </a:r>
            <a:r>
              <a:rPr lang="en-US" dirty="0">
                <a:solidFill>
                  <a:srgbClr val="996633"/>
                </a:solidFill>
              </a:rPr>
              <a:t> </a:t>
            </a:r>
            <a:r>
              <a:rPr lang="en-US" dirty="0"/>
              <a:t>are carbon</a:t>
            </a:r>
            <a:r>
              <a:rPr lang="el-GR" dirty="0"/>
              <a:t>-</a:t>
            </a:r>
            <a:r>
              <a:rPr lang="en-US" dirty="0"/>
              <a:t>rich and include residues such as straw, hay, dried leaves and cardboard. </a:t>
            </a:r>
          </a:p>
          <a:p>
            <a:r>
              <a:rPr lang="en-US" dirty="0"/>
              <a:t>Woody materials contain high percentages of lignin and chitin and need to be shredded to break down easier. Food waste is full of carbohydrates and sugars and easily breaks down in the first stages. Be careful not to use toxic materials</a:t>
            </a:r>
          </a:p>
          <a:p>
            <a:pPr marL="0" indent="0">
              <a:buNone/>
            </a:pPr>
            <a:r>
              <a:rPr lang="en-US" u="sng" dirty="0"/>
              <a:t>Surface area of compost material: </a:t>
            </a:r>
            <a:r>
              <a:rPr lang="en-US" dirty="0"/>
              <a:t>The smaller the size of organic materials, the greater the surface that decomposers can work on. </a:t>
            </a:r>
          </a:p>
          <a:p>
            <a:pPr marL="0" indent="0" algn="ctr">
              <a:buNone/>
            </a:pPr>
            <a:r>
              <a:rPr lang="en-US" b="1" dirty="0"/>
              <a:t>When the ratio drops below 20:1 the compost is considered mature. </a:t>
            </a:r>
          </a:p>
        </p:txBody>
      </p:sp>
    </p:spTree>
    <p:extLst>
      <p:ext uri="{BB962C8B-B14F-4D97-AF65-F5344CB8AC3E}">
        <p14:creationId xmlns:p14="http://schemas.microsoft.com/office/powerpoint/2010/main" val="4279073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02319" y="1510040"/>
            <a:ext cx="10656732" cy="615749"/>
          </a:xfrm>
          <a:prstGeom prst="rect">
            <a:avLst/>
          </a:prstGeom>
        </p:spPr>
      </p:pic>
      <p:pic>
        <p:nvPicPr>
          <p:cNvPr id="7" name="Picture 6"/>
          <p:cNvPicPr>
            <a:picLocks noChangeAspect="1"/>
          </p:cNvPicPr>
          <p:nvPr/>
        </p:nvPicPr>
        <p:blipFill>
          <a:blip r:embed="rId3"/>
          <a:stretch>
            <a:fillRect/>
          </a:stretch>
        </p:blipFill>
        <p:spPr>
          <a:xfrm>
            <a:off x="2073585" y="687736"/>
            <a:ext cx="8327858" cy="5547841"/>
          </a:xfrm>
          <a:prstGeom prst="rect">
            <a:avLst/>
          </a:prstGeom>
        </p:spPr>
      </p:pic>
    </p:spTree>
    <p:extLst>
      <p:ext uri="{BB962C8B-B14F-4D97-AF65-F5344CB8AC3E}">
        <p14:creationId xmlns:p14="http://schemas.microsoft.com/office/powerpoint/2010/main" val="159055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How to make compost</a:t>
            </a:r>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97279" y="1845734"/>
            <a:ext cx="10527453" cy="4023360"/>
          </a:xfrm>
        </p:spPr>
        <p:txBody>
          <a:bodyPr>
            <a:normAutofit lnSpcReduction="10000"/>
          </a:bodyPr>
          <a:lstStyle/>
          <a:p>
            <a:pPr algn="just"/>
            <a:r>
              <a:rPr lang="en-US" dirty="0"/>
              <a:t>Compost is formed from the activity of several microorganisms, and other larger living organisms like worms and insects. Providing optimal environmental conditions for living organisms can speed up the process and improve the quality of compost.  To achieve this, the following parameters must be at optimal levels:</a:t>
            </a:r>
          </a:p>
          <a:p>
            <a:pPr algn="just"/>
            <a:endParaRPr lang="en-US" dirty="0"/>
          </a:p>
          <a:p>
            <a:pPr algn="just">
              <a:spcBef>
                <a:spcPts val="0"/>
              </a:spcBef>
              <a:buFont typeface="Wingdings" panose="05000000000000000000" pitchFamily="2" charset="2"/>
              <a:buChar char="§"/>
            </a:pPr>
            <a:r>
              <a:rPr lang="en-US" dirty="0"/>
              <a:t> type of organic matter </a:t>
            </a:r>
          </a:p>
          <a:p>
            <a:pPr algn="just">
              <a:spcBef>
                <a:spcPts val="0"/>
              </a:spcBef>
              <a:buFont typeface="Wingdings" panose="05000000000000000000" pitchFamily="2" charset="2"/>
              <a:buChar char="§"/>
            </a:pPr>
            <a:r>
              <a:rPr lang="en-US" dirty="0"/>
              <a:t> moisture</a:t>
            </a:r>
          </a:p>
          <a:p>
            <a:pPr algn="just">
              <a:spcBef>
                <a:spcPts val="0"/>
              </a:spcBef>
              <a:buFont typeface="Wingdings" panose="05000000000000000000" pitchFamily="2" charset="2"/>
              <a:buChar char="§"/>
            </a:pPr>
            <a:r>
              <a:rPr lang="en-US" dirty="0"/>
              <a:t> temperature </a:t>
            </a:r>
          </a:p>
          <a:p>
            <a:pPr algn="just">
              <a:spcBef>
                <a:spcPts val="0"/>
              </a:spcBef>
              <a:buFont typeface="Wingdings" panose="05000000000000000000" pitchFamily="2" charset="2"/>
              <a:buChar char="§"/>
            </a:pPr>
            <a:r>
              <a:rPr lang="en-US" dirty="0"/>
              <a:t> air</a:t>
            </a:r>
            <a:endParaRPr lang="el-GR" dirty="0"/>
          </a:p>
          <a:p>
            <a:pPr algn="just">
              <a:spcBef>
                <a:spcPts val="0"/>
              </a:spcBef>
              <a:buFont typeface="Wingdings" panose="05000000000000000000" pitchFamily="2" charset="2"/>
              <a:buChar char="§"/>
            </a:pPr>
            <a:r>
              <a:rPr lang="en-US" dirty="0"/>
              <a:t> acidity (depends mostly in air and moisture flow)</a:t>
            </a:r>
          </a:p>
          <a:p>
            <a:pPr marL="0" indent="0" algn="just">
              <a:spcBef>
                <a:spcPts val="0"/>
              </a:spcBef>
              <a:buNone/>
            </a:pPr>
            <a:endParaRPr lang="el-GR" dirty="0"/>
          </a:p>
          <a:p>
            <a:pPr marL="0" indent="0" algn="just">
              <a:spcBef>
                <a:spcPts val="0"/>
              </a:spcBef>
              <a:buNone/>
            </a:pPr>
            <a:r>
              <a:rPr lang="en-US" b="1" dirty="0"/>
              <a:t>The composting process is divided in three phases: Heating phase, Cooling down phase and Curing phase</a:t>
            </a:r>
          </a:p>
          <a:p>
            <a:pPr marL="0" indent="0">
              <a:spcBef>
                <a:spcPts val="0"/>
              </a:spcBef>
              <a:buNone/>
            </a:pPr>
            <a:endParaRPr lang="en-US" b="1" dirty="0"/>
          </a:p>
        </p:txBody>
      </p:sp>
    </p:spTree>
    <p:extLst>
      <p:ext uri="{BB962C8B-B14F-4D97-AF65-F5344CB8AC3E}">
        <p14:creationId xmlns:p14="http://schemas.microsoft.com/office/powerpoint/2010/main" val="150991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A410EF-46FF-49F6-8584-FEC674611FCE}"/>
              </a:ext>
            </a:extLst>
          </p:cNvPr>
          <p:cNvSpPr>
            <a:spLocks noGrp="1"/>
          </p:cNvSpPr>
          <p:nvPr>
            <p:ph type="title"/>
          </p:nvPr>
        </p:nvSpPr>
        <p:spPr/>
        <p:txBody>
          <a:bodyPr>
            <a:normAutofit/>
          </a:bodyPr>
          <a:lstStyle/>
          <a:p>
            <a:pPr algn="ctr"/>
            <a:r>
              <a:rPr lang="en-US" sz="4400" dirty="0"/>
              <a:t>Moisture </a:t>
            </a:r>
          </a:p>
        </p:txBody>
      </p:sp>
      <p:sp>
        <p:nvSpPr>
          <p:cNvPr id="3" name="Θέση περιεχομένου 2">
            <a:extLst>
              <a:ext uri="{FF2B5EF4-FFF2-40B4-BE49-F238E27FC236}">
                <a16:creationId xmlns:a16="http://schemas.microsoft.com/office/drawing/2014/main" id="{A01695E4-FA09-4DC1-9CF2-C283ACBE78E8}"/>
              </a:ext>
            </a:extLst>
          </p:cNvPr>
          <p:cNvSpPr>
            <a:spLocks noGrp="1"/>
          </p:cNvSpPr>
          <p:nvPr>
            <p:ph idx="1"/>
          </p:nvPr>
        </p:nvSpPr>
        <p:spPr>
          <a:xfrm>
            <a:off x="1097279" y="1845734"/>
            <a:ext cx="10376263" cy="4023360"/>
          </a:xfrm>
        </p:spPr>
        <p:txBody>
          <a:bodyPr>
            <a:normAutofit fontScale="92500"/>
          </a:bodyPr>
          <a:lstStyle/>
          <a:p>
            <a:pPr marL="0" indent="0" algn="just">
              <a:lnSpc>
                <a:spcPct val="110000"/>
              </a:lnSpc>
              <a:spcBef>
                <a:spcPts val="0"/>
              </a:spcBef>
              <a:spcAft>
                <a:spcPts val="0"/>
              </a:spcAft>
              <a:buNone/>
            </a:pPr>
            <a:r>
              <a:rPr lang="en-US" dirty="0"/>
              <a:t>A critical component for a successful composting process, as it </a:t>
            </a:r>
            <a:r>
              <a:rPr lang="en-US" b="1" i="1" dirty="0">
                <a:solidFill>
                  <a:schemeClr val="tx1"/>
                </a:solidFill>
              </a:rPr>
              <a:t>directly impacts the microbial activity in the composting pile</a:t>
            </a:r>
            <a:r>
              <a:rPr lang="en-US" dirty="0"/>
              <a:t>. Water helps the microorganisms to spread in the compost pile and carry essential nutrients and energy in their cell membranes, making water essential for their survival. Therefore, if the moisture is below the desired level, microbial activity is limited and decomposition process slows down. </a:t>
            </a:r>
          </a:p>
          <a:p>
            <a:pPr marL="0" indent="0" algn="just">
              <a:lnSpc>
                <a:spcPct val="110000"/>
              </a:lnSpc>
              <a:spcBef>
                <a:spcPts val="0"/>
              </a:spcBef>
              <a:spcAft>
                <a:spcPts val="0"/>
              </a:spcAft>
              <a:buNone/>
            </a:pPr>
            <a:endParaRPr lang="en-US" dirty="0"/>
          </a:p>
          <a:p>
            <a:pPr marL="0" indent="0" algn="just">
              <a:lnSpc>
                <a:spcPct val="110000"/>
              </a:lnSpc>
              <a:spcBef>
                <a:spcPts val="0"/>
              </a:spcBef>
              <a:spcAft>
                <a:spcPts val="0"/>
              </a:spcAft>
              <a:buNone/>
            </a:pPr>
            <a:r>
              <a:rPr lang="en-US" dirty="0"/>
              <a:t>However, if there is excess of water in the compost pile the pores spaces are filled reducing the available oxygen to microorganisms. The composting process slows down and pile temperature drops down. Anaerobic composting may occur if the moisture is too high, making the mixture smelly.</a:t>
            </a:r>
          </a:p>
          <a:p>
            <a:pPr marL="0" indent="0" algn="just">
              <a:lnSpc>
                <a:spcPct val="110000"/>
              </a:lnSpc>
              <a:spcBef>
                <a:spcPts val="0"/>
              </a:spcBef>
              <a:spcAft>
                <a:spcPts val="0"/>
              </a:spcAft>
              <a:buNone/>
            </a:pPr>
            <a:endParaRPr lang="en-US" dirty="0"/>
          </a:p>
          <a:p>
            <a:pPr marL="0" indent="0" algn="ctr">
              <a:lnSpc>
                <a:spcPct val="110000"/>
              </a:lnSpc>
              <a:spcBef>
                <a:spcPts val="0"/>
              </a:spcBef>
              <a:spcAft>
                <a:spcPts val="0"/>
              </a:spcAft>
              <a:buNone/>
            </a:pPr>
            <a:r>
              <a:rPr lang="en-US" sz="2400" dirty="0">
                <a:solidFill>
                  <a:schemeClr val="accent1"/>
                </a:solidFill>
              </a:rPr>
              <a:t>The optimal moisture content level</a:t>
            </a:r>
          </a:p>
          <a:p>
            <a:pPr marL="0" indent="0" algn="ctr">
              <a:lnSpc>
                <a:spcPct val="110000"/>
              </a:lnSpc>
              <a:spcBef>
                <a:spcPts val="0"/>
              </a:spcBef>
              <a:spcAft>
                <a:spcPts val="0"/>
              </a:spcAft>
              <a:buNone/>
            </a:pPr>
            <a:r>
              <a:rPr lang="en-US" sz="2400" dirty="0">
                <a:solidFill>
                  <a:schemeClr val="accent1"/>
                </a:solidFill>
              </a:rPr>
              <a:t> throughout the process is between 40-60%.</a:t>
            </a:r>
          </a:p>
        </p:txBody>
      </p:sp>
    </p:spTree>
    <p:extLst>
      <p:ext uri="{BB962C8B-B14F-4D97-AF65-F5344CB8AC3E}">
        <p14:creationId xmlns:p14="http://schemas.microsoft.com/office/powerpoint/2010/main" val="326101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BC3271-582B-4512-B7CE-568D00500294}"/>
              </a:ext>
            </a:extLst>
          </p:cNvPr>
          <p:cNvSpPr>
            <a:spLocks noGrp="1"/>
          </p:cNvSpPr>
          <p:nvPr>
            <p:ph type="title"/>
          </p:nvPr>
        </p:nvSpPr>
        <p:spPr/>
        <p:txBody>
          <a:bodyPr>
            <a:normAutofit/>
          </a:bodyPr>
          <a:lstStyle/>
          <a:p>
            <a:pPr algn="ctr"/>
            <a:r>
              <a:rPr lang="en-US" sz="4400" dirty="0"/>
              <a:t>Temperature </a:t>
            </a:r>
          </a:p>
        </p:txBody>
      </p:sp>
      <p:sp>
        <p:nvSpPr>
          <p:cNvPr id="3" name="Θέση περιεχομένου 2">
            <a:extLst>
              <a:ext uri="{FF2B5EF4-FFF2-40B4-BE49-F238E27FC236}">
                <a16:creationId xmlns:a16="http://schemas.microsoft.com/office/drawing/2014/main" id="{C0554203-3E8D-4201-9EBC-284C038C3DBB}"/>
              </a:ext>
            </a:extLst>
          </p:cNvPr>
          <p:cNvSpPr>
            <a:spLocks noGrp="1"/>
          </p:cNvSpPr>
          <p:nvPr>
            <p:ph idx="1"/>
          </p:nvPr>
        </p:nvSpPr>
        <p:spPr/>
        <p:txBody>
          <a:bodyPr/>
          <a:lstStyle/>
          <a:p>
            <a:pPr>
              <a:lnSpc>
                <a:spcPct val="100000"/>
              </a:lnSpc>
              <a:spcBef>
                <a:spcPts val="0"/>
              </a:spcBef>
              <a:spcAft>
                <a:spcPts val="0"/>
              </a:spcAft>
            </a:pPr>
            <a:r>
              <a:rPr lang="en-US" dirty="0"/>
              <a:t>Critical factor that </a:t>
            </a:r>
            <a:r>
              <a:rPr lang="en-US" b="1" dirty="0"/>
              <a:t>determines the microbial community. </a:t>
            </a:r>
          </a:p>
          <a:p>
            <a:pPr>
              <a:lnSpc>
                <a:spcPct val="100000"/>
              </a:lnSpc>
              <a:spcBef>
                <a:spcPts val="0"/>
              </a:spcBef>
              <a:spcAft>
                <a:spcPts val="0"/>
              </a:spcAft>
            </a:pPr>
            <a:endParaRPr lang="en-US" b="1" dirty="0"/>
          </a:p>
          <a:p>
            <a:pPr algn="just">
              <a:lnSpc>
                <a:spcPct val="100000"/>
              </a:lnSpc>
              <a:spcBef>
                <a:spcPts val="0"/>
              </a:spcBef>
              <a:spcAft>
                <a:spcPts val="0"/>
              </a:spcAft>
            </a:pPr>
            <a:r>
              <a:rPr lang="en-US" dirty="0"/>
              <a:t>Sudden drops in temperature can slow down the process and hinder the remediation objectives. When the compost pile temperature remains cool during the thermophilic phase, it might indicate lack of nitrogen-rich materials or poor aeriation. </a:t>
            </a:r>
          </a:p>
          <a:p>
            <a:pPr algn="just">
              <a:lnSpc>
                <a:spcPct val="100000"/>
              </a:lnSpc>
              <a:spcBef>
                <a:spcPts val="0"/>
              </a:spcBef>
              <a:spcAft>
                <a:spcPts val="0"/>
              </a:spcAft>
            </a:pPr>
            <a:endParaRPr lang="en-US" dirty="0"/>
          </a:p>
          <a:p>
            <a:pPr algn="just">
              <a:lnSpc>
                <a:spcPct val="100000"/>
              </a:lnSpc>
              <a:spcBef>
                <a:spcPts val="0"/>
              </a:spcBef>
              <a:spcAft>
                <a:spcPts val="0"/>
              </a:spcAft>
            </a:pPr>
            <a:r>
              <a:rPr lang="en-US" dirty="0"/>
              <a:t>Adding nitrogen rich (green) materials and turning the pile more often can help maintain the optimal level. </a:t>
            </a:r>
          </a:p>
          <a:p>
            <a:pPr algn="just">
              <a:lnSpc>
                <a:spcPct val="100000"/>
              </a:lnSpc>
              <a:spcBef>
                <a:spcPts val="0"/>
              </a:spcBef>
              <a:spcAft>
                <a:spcPts val="0"/>
              </a:spcAft>
            </a:pPr>
            <a:endParaRPr lang="en-US" dirty="0"/>
          </a:p>
          <a:p>
            <a:pPr algn="just">
              <a:lnSpc>
                <a:spcPct val="100000"/>
              </a:lnSpc>
              <a:spcBef>
                <a:spcPts val="0"/>
              </a:spcBef>
              <a:spcAft>
                <a:spcPts val="0"/>
              </a:spcAft>
            </a:pPr>
            <a:r>
              <a:rPr lang="en-US" dirty="0"/>
              <a:t>Higher temperatures can also slow down the biological activity and cause undesirable chemical modifications in the mixture. Turning the pile more often can help to cool it down by providing sufficient aeriation. </a:t>
            </a:r>
          </a:p>
        </p:txBody>
      </p:sp>
    </p:spTree>
    <p:extLst>
      <p:ext uri="{BB962C8B-B14F-4D97-AF65-F5344CB8AC3E}">
        <p14:creationId xmlns:p14="http://schemas.microsoft.com/office/powerpoint/2010/main" val="2454072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Composting </a:t>
            </a:r>
            <a:r>
              <a:rPr lang="en-US" sz="4400" dirty="0"/>
              <a:t>and control parameters</a:t>
            </a:r>
          </a:p>
        </p:txBody>
      </p:sp>
      <p:graphicFrame>
        <p:nvGraphicFramePr>
          <p:cNvPr id="4" name="Diagram 3"/>
          <p:cNvGraphicFramePr/>
          <p:nvPr>
            <p:extLst>
              <p:ext uri="{D42A27DB-BD31-4B8C-83A1-F6EECF244321}">
                <p14:modId xmlns:p14="http://schemas.microsoft.com/office/powerpoint/2010/main" val="2724375422"/>
              </p:ext>
            </p:extLst>
          </p:nvPr>
        </p:nvGraphicFramePr>
        <p:xfrm>
          <a:off x="3401010" y="2198993"/>
          <a:ext cx="6646504" cy="4027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451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3A352-01F5-4806-9250-EAC73F331830}"/>
              </a:ext>
            </a:extLst>
          </p:cNvPr>
          <p:cNvSpPr>
            <a:spLocks noGrp="1"/>
          </p:cNvSpPr>
          <p:nvPr>
            <p:ph type="title"/>
          </p:nvPr>
        </p:nvSpPr>
        <p:spPr/>
        <p:txBody>
          <a:bodyPr>
            <a:normAutofit/>
          </a:bodyPr>
          <a:lstStyle/>
          <a:p>
            <a:pPr algn="ctr"/>
            <a:r>
              <a:rPr lang="en-US" sz="4400" dirty="0"/>
              <a:t>Composting Stages Temperature</a:t>
            </a:r>
          </a:p>
        </p:txBody>
      </p:sp>
      <p:graphicFrame>
        <p:nvGraphicFramePr>
          <p:cNvPr id="11" name="Θέση περιεχομένου 10">
            <a:extLst>
              <a:ext uri="{FF2B5EF4-FFF2-40B4-BE49-F238E27FC236}">
                <a16:creationId xmlns:a16="http://schemas.microsoft.com/office/drawing/2014/main" id="{7F3FA3A0-51FB-47D9-8A84-E733405E19C7}"/>
              </a:ext>
            </a:extLst>
          </p:cNvPr>
          <p:cNvGraphicFramePr>
            <a:graphicFrameLocks noGrp="1"/>
          </p:cNvGraphicFramePr>
          <p:nvPr>
            <p:ph idx="1"/>
            <p:extLst>
              <p:ext uri="{D42A27DB-BD31-4B8C-83A1-F6EECF244321}">
                <p14:modId xmlns:p14="http://schemas.microsoft.com/office/powerpoint/2010/main" val="4073840267"/>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654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p:txBody>
          <a:bodyPr>
            <a:normAutofit/>
          </a:bodyPr>
          <a:lstStyle/>
          <a:p>
            <a:pPr algn="ctr"/>
            <a:r>
              <a:rPr lang="en-US" sz="4400" dirty="0"/>
              <a:t>What is composting?</a:t>
            </a:r>
          </a:p>
        </p:txBody>
      </p:sp>
      <p:sp>
        <p:nvSpPr>
          <p:cNvPr id="3" name="Content Placeholder 2">
            <a:extLst>
              <a:ext uri="{FF2B5EF4-FFF2-40B4-BE49-F238E27FC236}">
                <a16:creationId xmlns:a16="http://schemas.microsoft.com/office/drawing/2014/main" id="{81D53512-5FD3-9D54-D4FB-4473802E8A8B}"/>
              </a:ext>
            </a:extLst>
          </p:cNvPr>
          <p:cNvSpPr>
            <a:spLocks noGrp="1"/>
          </p:cNvSpPr>
          <p:nvPr>
            <p:ph idx="1"/>
          </p:nvPr>
        </p:nvSpPr>
        <p:spPr/>
        <p:txBody>
          <a:bodyPr/>
          <a:lstStyle/>
          <a:p>
            <a:pPr algn="just"/>
            <a:r>
              <a:rPr lang="en-US" dirty="0"/>
              <a:t>Composting is a representation of the natural decomposition process, where optimal conditions are reproduced to speed up the process. Agriculture waste can be used, such as crop residues, gardening waste, food waste and animal manure. The resulting material ends up looking like fertile soil. Farmers also refer to it as ‘Black Gold’, because it maintains soil fertility and is rich in nutrients. </a:t>
            </a:r>
          </a:p>
          <a:p>
            <a:endParaRPr lang="en-US" dirty="0"/>
          </a:p>
        </p:txBody>
      </p:sp>
      <p:pic>
        <p:nvPicPr>
          <p:cNvPr id="5" name="Picture 4"/>
          <p:cNvPicPr>
            <a:picLocks noChangeAspect="1"/>
          </p:cNvPicPr>
          <p:nvPr/>
        </p:nvPicPr>
        <p:blipFill>
          <a:blip r:embed="rId2"/>
          <a:stretch>
            <a:fillRect/>
          </a:stretch>
        </p:blipFill>
        <p:spPr>
          <a:xfrm>
            <a:off x="3988526" y="3647925"/>
            <a:ext cx="41148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60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804910-753B-4494-AB1B-AD1559A4873C}"/>
              </a:ext>
            </a:extLst>
          </p:cNvPr>
          <p:cNvSpPr>
            <a:spLocks noGrp="1"/>
          </p:cNvSpPr>
          <p:nvPr>
            <p:ph type="title"/>
          </p:nvPr>
        </p:nvSpPr>
        <p:spPr/>
        <p:txBody>
          <a:bodyPr/>
          <a:lstStyle/>
          <a:p>
            <a:r>
              <a:rPr lang="en-US" sz="4400" dirty="0"/>
              <a:t>Aeriation</a:t>
            </a:r>
            <a:r>
              <a:rPr lang="en-US" dirty="0"/>
              <a:t> </a:t>
            </a:r>
          </a:p>
        </p:txBody>
      </p:sp>
      <p:sp>
        <p:nvSpPr>
          <p:cNvPr id="3" name="Θέση περιεχομένου 2">
            <a:extLst>
              <a:ext uri="{FF2B5EF4-FFF2-40B4-BE49-F238E27FC236}">
                <a16:creationId xmlns:a16="http://schemas.microsoft.com/office/drawing/2014/main" id="{05848C70-045C-4312-990C-DD8369732E43}"/>
              </a:ext>
            </a:extLst>
          </p:cNvPr>
          <p:cNvSpPr>
            <a:spLocks noGrp="1"/>
          </p:cNvSpPr>
          <p:nvPr>
            <p:ph idx="1"/>
          </p:nvPr>
        </p:nvSpPr>
        <p:spPr>
          <a:xfrm>
            <a:off x="1097280" y="1845733"/>
            <a:ext cx="10058400" cy="4478867"/>
          </a:xfrm>
        </p:spPr>
        <p:txBody>
          <a:bodyPr>
            <a:normAutofit fontScale="92500" lnSpcReduction="20000"/>
          </a:bodyPr>
          <a:lstStyle/>
          <a:p>
            <a:pPr algn="just">
              <a:lnSpc>
                <a:spcPct val="120000"/>
              </a:lnSpc>
              <a:spcBef>
                <a:spcPts val="0"/>
              </a:spcBef>
              <a:spcAft>
                <a:spcPts val="0"/>
              </a:spcAft>
            </a:pPr>
            <a:r>
              <a:rPr lang="en-US" dirty="0"/>
              <a:t>Aeriation </a:t>
            </a:r>
            <a:r>
              <a:rPr lang="en-US" b="1" dirty="0"/>
              <a:t>provides oxygen essential for the survival of microorganism</a:t>
            </a:r>
            <a:r>
              <a:rPr lang="en-US" dirty="0"/>
              <a:t> responsible for decomposing. </a:t>
            </a:r>
          </a:p>
          <a:p>
            <a:pPr algn="just">
              <a:lnSpc>
                <a:spcPct val="120000"/>
              </a:lnSpc>
              <a:spcBef>
                <a:spcPts val="0"/>
              </a:spcBef>
              <a:spcAft>
                <a:spcPts val="0"/>
              </a:spcAft>
            </a:pPr>
            <a:r>
              <a:rPr lang="en-US" dirty="0"/>
              <a:t>Adequate aeration ensures that the composting process proceeds efficiently, helps prevent foul odors, and promotes the breakdown of organic materials. </a:t>
            </a:r>
          </a:p>
          <a:p>
            <a:pPr algn="just">
              <a:lnSpc>
                <a:spcPct val="120000"/>
              </a:lnSpc>
              <a:spcBef>
                <a:spcPts val="0"/>
              </a:spcBef>
              <a:spcAft>
                <a:spcPts val="0"/>
              </a:spcAft>
            </a:pPr>
            <a:endParaRPr lang="en-US" dirty="0"/>
          </a:p>
          <a:p>
            <a:pPr algn="ctr">
              <a:lnSpc>
                <a:spcPct val="120000"/>
              </a:lnSpc>
              <a:spcBef>
                <a:spcPts val="0"/>
              </a:spcBef>
              <a:spcAft>
                <a:spcPts val="0"/>
              </a:spcAft>
            </a:pPr>
            <a:r>
              <a:rPr lang="en-US" b="1" dirty="0"/>
              <a:t>The optimal oxygen level for compost process is 5-10%. </a:t>
            </a:r>
          </a:p>
          <a:p>
            <a:pPr algn="ctr">
              <a:lnSpc>
                <a:spcPct val="120000"/>
              </a:lnSpc>
              <a:spcBef>
                <a:spcPts val="0"/>
              </a:spcBef>
              <a:spcAft>
                <a:spcPts val="0"/>
              </a:spcAft>
            </a:pPr>
            <a:endParaRPr lang="en-US" b="1" dirty="0"/>
          </a:p>
          <a:p>
            <a:pPr algn="just">
              <a:lnSpc>
                <a:spcPct val="120000"/>
              </a:lnSpc>
              <a:spcBef>
                <a:spcPts val="0"/>
              </a:spcBef>
              <a:spcAft>
                <a:spcPts val="0"/>
              </a:spcAft>
            </a:pPr>
            <a:r>
              <a:rPr lang="en-US" dirty="0"/>
              <a:t>Therefore, the carbon dioxide produce from the microorganisms during the process need to be blown out to prevent the emergence of microorganisms that don’t require oxygen.</a:t>
            </a:r>
          </a:p>
          <a:p>
            <a:pPr algn="just">
              <a:lnSpc>
                <a:spcPct val="120000"/>
              </a:lnSpc>
              <a:spcBef>
                <a:spcPts val="0"/>
              </a:spcBef>
              <a:spcAft>
                <a:spcPts val="0"/>
              </a:spcAft>
            </a:pPr>
            <a:endParaRPr lang="en-US" dirty="0"/>
          </a:p>
          <a:p>
            <a:pPr algn="just">
              <a:lnSpc>
                <a:spcPct val="120000"/>
              </a:lnSpc>
              <a:spcBef>
                <a:spcPts val="0"/>
              </a:spcBef>
              <a:spcAft>
                <a:spcPts val="0"/>
              </a:spcAft>
            </a:pPr>
            <a:r>
              <a:rPr lang="en-US" dirty="0"/>
              <a:t> Depending on the chosen compost method aeriation can be done in different ways:</a:t>
            </a:r>
          </a:p>
          <a:p>
            <a:pPr marL="631825" indent="-273050" algn="just">
              <a:lnSpc>
                <a:spcPct val="120000"/>
              </a:lnSpc>
              <a:spcBef>
                <a:spcPts val="0"/>
              </a:spcBef>
              <a:spcAft>
                <a:spcPts val="0"/>
              </a:spcAft>
              <a:buFont typeface="Wingdings" panose="05000000000000000000" pitchFamily="2" charset="2"/>
              <a:buChar char="q"/>
            </a:pPr>
            <a:r>
              <a:rPr lang="en-US" dirty="0"/>
              <a:t>Turning or Flipping the pile</a:t>
            </a:r>
          </a:p>
          <a:p>
            <a:pPr marL="631825" indent="-273050" algn="just">
              <a:lnSpc>
                <a:spcPct val="120000"/>
              </a:lnSpc>
              <a:spcBef>
                <a:spcPts val="0"/>
              </a:spcBef>
              <a:spcAft>
                <a:spcPts val="0"/>
              </a:spcAft>
              <a:buFont typeface="Wingdings" panose="05000000000000000000" pitchFamily="2" charset="2"/>
              <a:buChar char="q"/>
            </a:pPr>
            <a:r>
              <a:rPr lang="en-US" dirty="0"/>
              <a:t>Using aeration tools (compost aerator rods or composting forks)</a:t>
            </a:r>
          </a:p>
          <a:p>
            <a:pPr marL="631825" indent="-273050" algn="just">
              <a:lnSpc>
                <a:spcPct val="120000"/>
              </a:lnSpc>
              <a:spcBef>
                <a:spcPts val="0"/>
              </a:spcBef>
              <a:spcAft>
                <a:spcPts val="0"/>
              </a:spcAft>
              <a:buFont typeface="Wingdings" panose="05000000000000000000" pitchFamily="2" charset="2"/>
              <a:buChar char="q"/>
            </a:pPr>
            <a:r>
              <a:rPr lang="en-US" dirty="0"/>
              <a:t>Aeriation pipes</a:t>
            </a:r>
          </a:p>
          <a:p>
            <a:pPr marL="631825" indent="-273050" algn="just">
              <a:lnSpc>
                <a:spcPct val="120000"/>
              </a:lnSpc>
              <a:spcBef>
                <a:spcPts val="0"/>
              </a:spcBef>
              <a:spcAft>
                <a:spcPts val="0"/>
              </a:spcAft>
              <a:buFont typeface="Wingdings" panose="05000000000000000000" pitchFamily="2" charset="2"/>
              <a:buChar char="q"/>
            </a:pPr>
            <a:r>
              <a:rPr lang="en-US" dirty="0"/>
              <a:t>Adding Bulky materials</a:t>
            </a:r>
          </a:p>
          <a:p>
            <a:endParaRPr lang="en-US" dirty="0"/>
          </a:p>
        </p:txBody>
      </p:sp>
    </p:spTree>
    <p:extLst>
      <p:ext uri="{BB962C8B-B14F-4D97-AF65-F5344CB8AC3E}">
        <p14:creationId xmlns:p14="http://schemas.microsoft.com/office/powerpoint/2010/main" val="124261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Acidity</a:t>
            </a:r>
          </a:p>
        </p:txBody>
      </p:sp>
      <p:sp>
        <p:nvSpPr>
          <p:cNvPr id="3" name="Content Placeholder 2"/>
          <p:cNvSpPr>
            <a:spLocks noGrp="1"/>
          </p:cNvSpPr>
          <p:nvPr>
            <p:ph idx="1"/>
          </p:nvPr>
        </p:nvSpPr>
        <p:spPr/>
        <p:txBody>
          <a:bodyPr>
            <a:normAutofit/>
          </a:bodyPr>
          <a:lstStyle/>
          <a:p>
            <a:r>
              <a:rPr lang="en-US" dirty="0"/>
              <a:t>Acidity levels can significantly affect the activity of microorganisms and therefore the speed of composting. That is why measuring acidity can help us monitor the process and implement corrective measures.</a:t>
            </a:r>
          </a:p>
          <a:p>
            <a:pPr algn="ctr"/>
            <a:r>
              <a:rPr lang="en-US" sz="2400" b="1" dirty="0"/>
              <a:t>Optimum pH levels during composting are between 5.5 – 8.5. </a:t>
            </a:r>
            <a:endParaRPr lang="en-US" sz="2400" b="1" dirty="0" smtClean="0"/>
          </a:p>
          <a:p>
            <a:r>
              <a:rPr lang="en-US" dirty="0" smtClean="0"/>
              <a:t>The </a:t>
            </a:r>
            <a:r>
              <a:rPr lang="en-US" dirty="0"/>
              <a:t>initial pH of the mixture depends on the composition of the organic matter.</a:t>
            </a:r>
          </a:p>
          <a:p>
            <a:r>
              <a:rPr lang="en-US" dirty="0" smtClean="0"/>
              <a:t>As </a:t>
            </a:r>
            <a:r>
              <a:rPr lang="en-US" dirty="0"/>
              <a:t>the mixture progresses to maturation the pH rises as the organic acids break down and volatilized. Ammonia is also released by microbes as they break down proteins and other sources of organic nitrogen.</a:t>
            </a:r>
          </a:p>
          <a:p>
            <a:pPr algn="ctr"/>
            <a:r>
              <a:rPr lang="en-US" sz="2400" b="1" dirty="0"/>
              <a:t>Mature compost attains a pH between 6-8.</a:t>
            </a:r>
          </a:p>
        </p:txBody>
      </p:sp>
    </p:spTree>
    <p:extLst>
      <p:ext uri="{BB962C8B-B14F-4D97-AF65-F5344CB8AC3E}">
        <p14:creationId xmlns:p14="http://schemas.microsoft.com/office/powerpoint/2010/main" val="145991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B2B0-3B88-4217-836F-B0E0BA08A600}"/>
              </a:ext>
            </a:extLst>
          </p:cNvPr>
          <p:cNvSpPr>
            <a:spLocks noGrp="1"/>
          </p:cNvSpPr>
          <p:nvPr>
            <p:ph type="title"/>
          </p:nvPr>
        </p:nvSpPr>
        <p:spPr/>
        <p:txBody>
          <a:bodyPr>
            <a:normAutofit/>
          </a:bodyPr>
          <a:lstStyle/>
          <a:p>
            <a:pPr algn="ctr"/>
            <a:r>
              <a:rPr lang="en-US" sz="4400" dirty="0"/>
              <a:t>Step by step composting process </a:t>
            </a:r>
          </a:p>
        </p:txBody>
      </p:sp>
      <p:sp>
        <p:nvSpPr>
          <p:cNvPr id="3" name="Content Placeholder 2">
            <a:extLst>
              <a:ext uri="{FF2B5EF4-FFF2-40B4-BE49-F238E27FC236}">
                <a16:creationId xmlns:a16="http://schemas.microsoft.com/office/drawing/2014/main" id="{2E670CB4-6DE7-4E8F-9645-FE20E2BBC55B}"/>
              </a:ext>
            </a:extLst>
          </p:cNvPr>
          <p:cNvSpPr>
            <a:spLocks noGrp="1"/>
          </p:cNvSpPr>
          <p:nvPr>
            <p:ph idx="1"/>
          </p:nvPr>
        </p:nvSpPr>
        <p:spPr>
          <a:xfrm>
            <a:off x="1097280" y="1845734"/>
            <a:ext cx="10058400" cy="4392156"/>
          </a:xfrm>
        </p:spPr>
        <p:txBody>
          <a:bodyPr>
            <a:normAutofit fontScale="92500" lnSpcReduction="20000"/>
          </a:bodyPr>
          <a:lstStyle/>
          <a:p>
            <a:pPr>
              <a:buFont typeface="Wingdings" panose="05000000000000000000" pitchFamily="2" charset="2"/>
              <a:buChar char="q"/>
            </a:pPr>
            <a:r>
              <a:rPr lang="en-US" b="1" dirty="0" smtClean="0"/>
              <a:t> Step </a:t>
            </a:r>
            <a:r>
              <a:rPr lang="en-US" b="1" dirty="0"/>
              <a:t>1: Choose a Composting Method </a:t>
            </a:r>
          </a:p>
          <a:p>
            <a:pPr marL="0" indent="0">
              <a:buNone/>
            </a:pPr>
            <a:r>
              <a:rPr lang="en-US" dirty="0" smtClean="0"/>
              <a:t>Decision of </a:t>
            </a:r>
            <a:r>
              <a:rPr lang="en-US" dirty="0"/>
              <a:t>composting method </a:t>
            </a:r>
            <a:r>
              <a:rPr lang="en-US" dirty="0" smtClean="0"/>
              <a:t>according to the available </a:t>
            </a:r>
            <a:r>
              <a:rPr lang="en-US" dirty="0"/>
              <a:t>space</a:t>
            </a:r>
          </a:p>
          <a:p>
            <a:pPr marL="0" indent="0">
              <a:buNone/>
            </a:pPr>
            <a:endParaRPr lang="en-US" dirty="0"/>
          </a:p>
          <a:p>
            <a:pPr>
              <a:buFont typeface="Wingdings" panose="05000000000000000000" pitchFamily="2" charset="2"/>
              <a:buChar char="q"/>
            </a:pPr>
            <a:r>
              <a:rPr lang="en-US" b="1" dirty="0" smtClean="0"/>
              <a:t> Step </a:t>
            </a:r>
            <a:r>
              <a:rPr lang="en-US" b="1" dirty="0"/>
              <a:t>2: Select a Composting Location</a:t>
            </a:r>
          </a:p>
          <a:p>
            <a:pPr marL="0" indent="0" algn="just">
              <a:buNone/>
            </a:pPr>
            <a:r>
              <a:rPr lang="en-US" dirty="0"/>
              <a:t>C</a:t>
            </a:r>
            <a:r>
              <a:rPr lang="en-US" dirty="0" smtClean="0"/>
              <a:t>omposting </a:t>
            </a:r>
            <a:r>
              <a:rPr lang="en-US" dirty="0"/>
              <a:t>location should be level, easily accessible and well drained area. </a:t>
            </a:r>
            <a:endParaRPr lang="en-US" dirty="0" smtClean="0"/>
          </a:p>
          <a:p>
            <a:pPr marL="0" indent="0" algn="just">
              <a:buNone/>
            </a:pPr>
            <a:endParaRPr lang="en-US" dirty="0"/>
          </a:p>
          <a:p>
            <a:pPr>
              <a:buFont typeface="Wingdings" panose="05000000000000000000" pitchFamily="2" charset="2"/>
              <a:buChar char="q"/>
            </a:pPr>
            <a:r>
              <a:rPr lang="en-US" b="1" dirty="0" smtClean="0"/>
              <a:t> Step </a:t>
            </a:r>
            <a:r>
              <a:rPr lang="en-US" b="1" dirty="0"/>
              <a:t>3: Gather the Composting </a:t>
            </a:r>
            <a:r>
              <a:rPr lang="en-US" b="1" dirty="0" smtClean="0"/>
              <a:t>Materials </a:t>
            </a:r>
            <a:endParaRPr lang="en-US" b="1" dirty="0"/>
          </a:p>
          <a:p>
            <a:pPr marL="0" indent="0">
              <a:buNone/>
            </a:pPr>
            <a:r>
              <a:rPr lang="en-US" dirty="0" smtClean="0"/>
              <a:t>Combination of </a:t>
            </a:r>
            <a:r>
              <a:rPr lang="en-US" dirty="0"/>
              <a:t>green and brown materials </a:t>
            </a:r>
            <a:r>
              <a:rPr lang="en-US" dirty="0" smtClean="0"/>
              <a:t>to achieve the recommended </a:t>
            </a:r>
            <a:r>
              <a:rPr lang="en-US" dirty="0"/>
              <a:t>25:1 ratio.</a:t>
            </a:r>
          </a:p>
          <a:p>
            <a:pPr marL="0" indent="0">
              <a:buNone/>
            </a:pPr>
            <a:endParaRPr lang="en-US" dirty="0"/>
          </a:p>
          <a:p>
            <a:pPr>
              <a:buFont typeface="Wingdings" panose="05000000000000000000" pitchFamily="2" charset="2"/>
              <a:buChar char="q"/>
            </a:pPr>
            <a:r>
              <a:rPr lang="en-US" b="1" dirty="0" smtClean="0"/>
              <a:t> Step </a:t>
            </a:r>
            <a:r>
              <a:rPr lang="en-US" b="1" dirty="0"/>
              <a:t>4: Start layering</a:t>
            </a:r>
          </a:p>
          <a:p>
            <a:pPr marL="0" indent="0" algn="just">
              <a:buNone/>
            </a:pPr>
            <a:r>
              <a:rPr lang="en-US" sz="2200" dirty="0"/>
              <a:t>The base of the pile is initially constructed using a layer of brown materials. Next, a coating of green substance. Following is an alternate arrangement of brown and green materials.</a:t>
            </a:r>
          </a:p>
        </p:txBody>
      </p:sp>
    </p:spTree>
    <p:extLst>
      <p:ext uri="{BB962C8B-B14F-4D97-AF65-F5344CB8AC3E}">
        <p14:creationId xmlns:p14="http://schemas.microsoft.com/office/powerpoint/2010/main" val="247571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B2B0-3B88-4217-836F-B0E0BA08A600}"/>
              </a:ext>
            </a:extLst>
          </p:cNvPr>
          <p:cNvSpPr>
            <a:spLocks noGrp="1"/>
          </p:cNvSpPr>
          <p:nvPr>
            <p:ph type="title"/>
          </p:nvPr>
        </p:nvSpPr>
        <p:spPr/>
        <p:txBody>
          <a:bodyPr/>
          <a:lstStyle/>
          <a:p>
            <a:r>
              <a:rPr lang="en-US" dirty="0"/>
              <a:t>Step by step composting process </a:t>
            </a:r>
          </a:p>
        </p:txBody>
      </p:sp>
      <p:sp>
        <p:nvSpPr>
          <p:cNvPr id="3" name="Content Placeholder 2">
            <a:extLst>
              <a:ext uri="{FF2B5EF4-FFF2-40B4-BE49-F238E27FC236}">
                <a16:creationId xmlns:a16="http://schemas.microsoft.com/office/drawing/2014/main" id="{2E670CB4-6DE7-4E8F-9645-FE20E2BBC55B}"/>
              </a:ext>
            </a:extLst>
          </p:cNvPr>
          <p:cNvSpPr>
            <a:spLocks noGrp="1"/>
          </p:cNvSpPr>
          <p:nvPr>
            <p:ph idx="1"/>
          </p:nvPr>
        </p:nvSpPr>
        <p:spPr>
          <a:xfrm>
            <a:off x="1097280" y="1845734"/>
            <a:ext cx="10058400" cy="4392156"/>
          </a:xfrm>
        </p:spPr>
        <p:txBody>
          <a:bodyPr>
            <a:normAutofit fontScale="92500" lnSpcReduction="10000"/>
          </a:bodyPr>
          <a:lstStyle/>
          <a:p>
            <a:pPr>
              <a:lnSpc>
                <a:spcPct val="120000"/>
              </a:lnSpc>
              <a:spcBef>
                <a:spcPts val="0"/>
              </a:spcBef>
              <a:spcAft>
                <a:spcPts val="0"/>
              </a:spcAft>
              <a:buFont typeface="Wingdings" panose="05000000000000000000" pitchFamily="2" charset="2"/>
              <a:buChar char="q"/>
            </a:pPr>
            <a:r>
              <a:rPr lang="el-GR" b="1" dirty="0" smtClean="0"/>
              <a:t> </a:t>
            </a:r>
            <a:r>
              <a:rPr lang="en-US" b="1" dirty="0" smtClean="0"/>
              <a:t>Step </a:t>
            </a:r>
            <a:r>
              <a:rPr lang="en-US" b="1" dirty="0"/>
              <a:t>5: Provide aeriation</a:t>
            </a:r>
          </a:p>
          <a:p>
            <a:pPr marL="0" indent="0" algn="just">
              <a:lnSpc>
                <a:spcPct val="120000"/>
              </a:lnSpc>
              <a:spcBef>
                <a:spcPts val="0"/>
              </a:spcBef>
              <a:spcAft>
                <a:spcPts val="0"/>
              </a:spcAft>
              <a:buNone/>
            </a:pPr>
            <a:r>
              <a:rPr lang="en-US" dirty="0" smtClean="0"/>
              <a:t>If </a:t>
            </a:r>
            <a:r>
              <a:rPr lang="en-US" dirty="0"/>
              <a:t>the method requires rotation of the pile, then the aeration process is also </a:t>
            </a:r>
            <a:r>
              <a:rPr lang="en-US" dirty="0" smtClean="0"/>
              <a:t>performed</a:t>
            </a:r>
            <a:endParaRPr lang="el-GR" dirty="0" smtClean="0"/>
          </a:p>
          <a:p>
            <a:pPr marL="0" indent="0" algn="just">
              <a:lnSpc>
                <a:spcPct val="120000"/>
              </a:lnSpc>
              <a:spcBef>
                <a:spcPts val="0"/>
              </a:spcBef>
              <a:spcAft>
                <a:spcPts val="0"/>
              </a:spcAft>
              <a:buNone/>
            </a:pPr>
            <a:endParaRPr lang="en-US" dirty="0"/>
          </a:p>
          <a:p>
            <a:pPr>
              <a:lnSpc>
                <a:spcPct val="120000"/>
              </a:lnSpc>
              <a:spcBef>
                <a:spcPts val="0"/>
              </a:spcBef>
              <a:spcAft>
                <a:spcPts val="0"/>
              </a:spcAft>
              <a:buFont typeface="Wingdings" panose="05000000000000000000" pitchFamily="2" charset="2"/>
              <a:buChar char="q"/>
            </a:pPr>
            <a:r>
              <a:rPr lang="el-GR" b="1" dirty="0" smtClean="0"/>
              <a:t> </a:t>
            </a:r>
            <a:r>
              <a:rPr lang="en-US" b="1" dirty="0" smtClean="0"/>
              <a:t>Step </a:t>
            </a:r>
            <a:r>
              <a:rPr lang="en-US" b="1" dirty="0"/>
              <a:t>6: Maintain Moisture and Temperature levels</a:t>
            </a:r>
          </a:p>
          <a:p>
            <a:pPr marL="0" indent="0" algn="just">
              <a:lnSpc>
                <a:spcPct val="120000"/>
              </a:lnSpc>
              <a:spcBef>
                <a:spcPts val="0"/>
              </a:spcBef>
              <a:spcAft>
                <a:spcPts val="0"/>
              </a:spcAft>
              <a:buNone/>
            </a:pPr>
            <a:r>
              <a:rPr lang="en-US" sz="2100" dirty="0"/>
              <a:t>Maintaining humidity and temperature at regular intervals. Where necessary, water is added to increase humidity or rotation to decrease temperature</a:t>
            </a:r>
            <a:r>
              <a:rPr lang="en-US" sz="2100" dirty="0" smtClean="0"/>
              <a:t>.</a:t>
            </a:r>
            <a:endParaRPr lang="en-US" sz="2100" dirty="0"/>
          </a:p>
          <a:p>
            <a:pPr marL="0" indent="0" algn="just">
              <a:lnSpc>
                <a:spcPct val="120000"/>
              </a:lnSpc>
              <a:spcBef>
                <a:spcPts val="0"/>
              </a:spcBef>
              <a:spcAft>
                <a:spcPts val="0"/>
              </a:spcAft>
              <a:buNone/>
            </a:pPr>
            <a:endParaRPr lang="en-US" sz="2100" dirty="0"/>
          </a:p>
          <a:p>
            <a:pPr>
              <a:lnSpc>
                <a:spcPct val="120000"/>
              </a:lnSpc>
              <a:spcBef>
                <a:spcPts val="0"/>
              </a:spcBef>
              <a:spcAft>
                <a:spcPts val="0"/>
              </a:spcAft>
              <a:buFont typeface="Wingdings" panose="05000000000000000000" pitchFamily="2" charset="2"/>
              <a:buChar char="q"/>
            </a:pPr>
            <a:r>
              <a:rPr lang="el-GR" b="1" dirty="0" smtClean="0"/>
              <a:t> </a:t>
            </a:r>
            <a:r>
              <a:rPr lang="en-US" b="1" dirty="0" smtClean="0"/>
              <a:t>Step </a:t>
            </a:r>
            <a:r>
              <a:rPr lang="en-US" b="1" dirty="0"/>
              <a:t>7: Patience and Time</a:t>
            </a:r>
          </a:p>
          <a:p>
            <a:pPr marL="0" indent="0" algn="just">
              <a:lnSpc>
                <a:spcPct val="120000"/>
              </a:lnSpc>
              <a:spcBef>
                <a:spcPts val="0"/>
              </a:spcBef>
              <a:spcAft>
                <a:spcPts val="0"/>
              </a:spcAft>
              <a:buNone/>
            </a:pPr>
            <a:r>
              <a:rPr lang="en-US" dirty="0"/>
              <a:t>The composting process can take a few months to a year depending on the composting parameters and weather conditions. When ready, the organic materials will turn into a dark, crumbly </a:t>
            </a:r>
            <a:r>
              <a:rPr lang="en-US" dirty="0" smtClean="0"/>
              <a:t>compost</a:t>
            </a:r>
            <a:endParaRPr lang="el-GR" dirty="0" smtClean="0"/>
          </a:p>
          <a:p>
            <a:pPr marL="0" indent="0" algn="just">
              <a:lnSpc>
                <a:spcPct val="120000"/>
              </a:lnSpc>
              <a:spcBef>
                <a:spcPts val="0"/>
              </a:spcBef>
              <a:spcAft>
                <a:spcPts val="0"/>
              </a:spcAft>
              <a:buNone/>
            </a:pPr>
            <a:endParaRPr lang="el-GR" dirty="0" smtClean="0"/>
          </a:p>
          <a:p>
            <a:pPr algn="just">
              <a:lnSpc>
                <a:spcPct val="120000"/>
              </a:lnSpc>
              <a:spcBef>
                <a:spcPts val="0"/>
              </a:spcBef>
              <a:spcAft>
                <a:spcPts val="0"/>
              </a:spcAft>
              <a:buFont typeface="Wingdings" panose="05000000000000000000" pitchFamily="2" charset="2"/>
              <a:buChar char="q"/>
            </a:pPr>
            <a:r>
              <a:rPr lang="el-GR" b="1" dirty="0" smtClean="0"/>
              <a:t> </a:t>
            </a:r>
            <a:r>
              <a:rPr lang="en-US" b="1" dirty="0" smtClean="0"/>
              <a:t>Step </a:t>
            </a:r>
            <a:r>
              <a:rPr lang="en-US" b="1" dirty="0"/>
              <a:t>8: Harvest your </a:t>
            </a:r>
            <a:r>
              <a:rPr lang="en-US" b="1" dirty="0" smtClean="0"/>
              <a:t>compost</a:t>
            </a:r>
            <a:endParaRPr lang="en-US" b="1" dirty="0"/>
          </a:p>
        </p:txBody>
      </p:sp>
    </p:spTree>
    <p:extLst>
      <p:ext uri="{BB962C8B-B14F-4D97-AF65-F5344CB8AC3E}">
        <p14:creationId xmlns:p14="http://schemas.microsoft.com/office/powerpoint/2010/main" val="2503872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1998" y="1895926"/>
            <a:ext cx="8096250" cy="4067175"/>
          </a:xfrm>
          <a:prstGeom prst="rect">
            <a:avLst/>
          </a:prstGeom>
        </p:spPr>
      </p:pic>
      <p:sp>
        <p:nvSpPr>
          <p:cNvPr id="3" name="Title 1">
            <a:extLst>
              <a:ext uri="{FF2B5EF4-FFF2-40B4-BE49-F238E27FC236}">
                <a16:creationId xmlns:a16="http://schemas.microsoft.com/office/drawing/2014/main" id="{255DB2B0-3B88-4217-836F-B0E0BA08A600}"/>
              </a:ext>
            </a:extLst>
          </p:cNvPr>
          <p:cNvSpPr>
            <a:spLocks noGrp="1"/>
          </p:cNvSpPr>
          <p:nvPr>
            <p:ph type="title"/>
          </p:nvPr>
        </p:nvSpPr>
        <p:spPr>
          <a:xfrm>
            <a:off x="1097280" y="286603"/>
            <a:ext cx="10058400" cy="1450757"/>
          </a:xfrm>
        </p:spPr>
        <p:txBody>
          <a:bodyPr>
            <a:normAutofit/>
          </a:bodyPr>
          <a:lstStyle/>
          <a:p>
            <a:pPr algn="ctr"/>
            <a:r>
              <a:rPr lang="en-US" sz="4400" dirty="0"/>
              <a:t>Step by step composting process </a:t>
            </a:r>
          </a:p>
        </p:txBody>
      </p:sp>
    </p:spTree>
    <p:extLst>
      <p:ext uri="{BB962C8B-B14F-4D97-AF65-F5344CB8AC3E}">
        <p14:creationId xmlns:p14="http://schemas.microsoft.com/office/powerpoint/2010/main" val="400473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n-US" sz="4400" dirty="0"/>
              <a:t>Benefits of composting</a:t>
            </a:r>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79" y="1845734"/>
            <a:ext cx="10757263" cy="4023360"/>
          </a:xfrm>
        </p:spPr>
        <p:txBody>
          <a:bodyPr>
            <a:noAutofit/>
          </a:bodyPr>
          <a:lstStyle/>
          <a:p>
            <a:pPr marL="0" indent="0">
              <a:buNone/>
            </a:pPr>
            <a:r>
              <a:rPr lang="en-US" sz="2200" b="1" dirty="0"/>
              <a:t>Environmental Benefits</a:t>
            </a:r>
          </a:p>
          <a:p>
            <a:pPr marL="0" indent="0" algn="just">
              <a:buNone/>
            </a:pPr>
            <a:r>
              <a:rPr lang="en-US" b="1" i="1" u="sng" dirty="0">
                <a:solidFill>
                  <a:schemeClr val="accent2"/>
                </a:solidFill>
              </a:rPr>
              <a:t>Reduces the Waste Volume reaching the landfills</a:t>
            </a:r>
          </a:p>
          <a:p>
            <a:pPr marL="0" indent="0" algn="just">
              <a:buNone/>
            </a:pPr>
            <a:r>
              <a:rPr lang="en-US" dirty="0"/>
              <a:t>One third of the food produced worldwide ends up in landfills. This create the need of expanding or creating new landfill areas destroying natural habitats in the process. Apart from that, even with the best landfill practices organic, inorganic heavy metals are leaching to groundwater.</a:t>
            </a:r>
          </a:p>
          <a:p>
            <a:pPr marL="0" indent="0" algn="just">
              <a:buNone/>
            </a:pPr>
            <a:r>
              <a:rPr lang="en-US" b="1" i="1" u="sng" dirty="0">
                <a:solidFill>
                  <a:schemeClr val="accent2"/>
                </a:solidFill>
              </a:rPr>
              <a:t>Methane emissions are avoided </a:t>
            </a:r>
          </a:p>
          <a:p>
            <a:pPr marL="0" indent="0" algn="just">
              <a:buNone/>
            </a:pPr>
            <a:r>
              <a:rPr lang="en-US" dirty="0"/>
              <a:t>Organic waste that end up in landfills are subject to anaerobic conditions, meaning that microorganisms cannot decompose the organic matter. Instead, anaerobic decomposition produces methane,</a:t>
            </a:r>
          </a:p>
          <a:p>
            <a:pPr marL="0" indent="0" algn="just">
              <a:buNone/>
            </a:pPr>
            <a:r>
              <a:rPr lang="en-US" b="1" i="1" u="sng" dirty="0">
                <a:solidFill>
                  <a:schemeClr val="accent2"/>
                </a:solidFill>
              </a:rPr>
              <a:t>Waste is regenerated into valuable resource</a:t>
            </a:r>
          </a:p>
          <a:p>
            <a:pPr marL="0" indent="0" algn="just">
              <a:buNone/>
            </a:pPr>
            <a:r>
              <a:rPr lang="en-US" dirty="0"/>
              <a:t>Compost is a carbon-rich fertilizer. By composting nutrient loss is avoided and reintroduced back in the system closing the loop. </a:t>
            </a:r>
          </a:p>
        </p:txBody>
      </p:sp>
    </p:spTree>
    <p:extLst>
      <p:ext uri="{BB962C8B-B14F-4D97-AF65-F5344CB8AC3E}">
        <p14:creationId xmlns:p14="http://schemas.microsoft.com/office/powerpoint/2010/main" val="180387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n-US" sz="4400" dirty="0"/>
              <a:t>Benefits of composting</a:t>
            </a:r>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206138" y="1900161"/>
            <a:ext cx="10058400" cy="4259231"/>
          </a:xfrm>
        </p:spPr>
        <p:txBody>
          <a:bodyPr>
            <a:normAutofit/>
          </a:bodyPr>
          <a:lstStyle/>
          <a:p>
            <a:pPr marL="0" indent="0">
              <a:buNone/>
            </a:pPr>
            <a:r>
              <a:rPr lang="en-US" sz="2200" b="1" dirty="0"/>
              <a:t>Benefits for the Farmer </a:t>
            </a:r>
          </a:p>
          <a:p>
            <a:pPr marL="0" indent="0">
              <a:buNone/>
            </a:pPr>
            <a:endParaRPr lang="en-US" b="1" dirty="0"/>
          </a:p>
          <a:p>
            <a:pPr marL="0" indent="0" algn="just">
              <a:lnSpc>
                <a:spcPct val="100000"/>
              </a:lnSpc>
              <a:spcBef>
                <a:spcPts val="0"/>
              </a:spcBef>
              <a:spcAft>
                <a:spcPts val="0"/>
              </a:spcAft>
              <a:buNone/>
            </a:pPr>
            <a:r>
              <a:rPr lang="en-US" b="1" i="1" u="sng" dirty="0">
                <a:solidFill>
                  <a:schemeClr val="accent2"/>
                </a:solidFill>
              </a:rPr>
              <a:t>Increase Organic Matter</a:t>
            </a:r>
          </a:p>
          <a:p>
            <a:pPr marL="0" indent="0">
              <a:lnSpc>
                <a:spcPct val="100000"/>
              </a:lnSpc>
              <a:spcBef>
                <a:spcPts val="0"/>
              </a:spcBef>
              <a:spcAft>
                <a:spcPts val="0"/>
              </a:spcAft>
              <a:buNone/>
            </a:pPr>
            <a:r>
              <a:rPr lang="en-US" dirty="0"/>
              <a:t>Compost is an organic fertilizer and can easily increase the Soil Carbon Content (SOC). Organic matter enhance the soil’s ability to store and supply essential nutrients and absorb toxic substances. </a:t>
            </a:r>
          </a:p>
          <a:p>
            <a:pPr marL="0" indent="0">
              <a:lnSpc>
                <a:spcPct val="100000"/>
              </a:lnSpc>
              <a:spcBef>
                <a:spcPts val="0"/>
              </a:spcBef>
              <a:spcAft>
                <a:spcPts val="0"/>
              </a:spcAft>
              <a:buNone/>
            </a:pPr>
            <a:endParaRPr lang="en-US" dirty="0"/>
          </a:p>
          <a:p>
            <a:pPr marL="0" indent="0" algn="just">
              <a:lnSpc>
                <a:spcPct val="100000"/>
              </a:lnSpc>
              <a:spcBef>
                <a:spcPts val="0"/>
              </a:spcBef>
              <a:spcAft>
                <a:spcPts val="0"/>
              </a:spcAft>
              <a:buNone/>
            </a:pPr>
            <a:r>
              <a:rPr lang="en-US" b="1" i="1" u="sng" dirty="0">
                <a:solidFill>
                  <a:schemeClr val="accent2"/>
                </a:solidFill>
              </a:rPr>
              <a:t>Improve Soil Structure and Nutrients</a:t>
            </a:r>
          </a:p>
          <a:p>
            <a:pPr marL="0" indent="0">
              <a:lnSpc>
                <a:spcPct val="100000"/>
              </a:lnSpc>
              <a:spcBef>
                <a:spcPts val="0"/>
              </a:spcBef>
              <a:spcAft>
                <a:spcPts val="0"/>
              </a:spcAft>
              <a:buNone/>
            </a:pPr>
            <a:r>
              <a:rPr lang="en-US" dirty="0"/>
              <a:t>Adding organic matter in the soil, the soil structure and fertility is improved, helping crop establishment. Water infiltration and retention capabilities are boosted allowing the plants continuous growth, saving water and reducing water erosion.  </a:t>
            </a:r>
          </a:p>
        </p:txBody>
      </p:sp>
    </p:spTree>
    <p:extLst>
      <p:ext uri="{BB962C8B-B14F-4D97-AF65-F5344CB8AC3E}">
        <p14:creationId xmlns:p14="http://schemas.microsoft.com/office/powerpoint/2010/main" val="354829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n-US" sz="4400" dirty="0"/>
              <a:t>Benefits of composting</a:t>
            </a:r>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80" y="1845733"/>
            <a:ext cx="10058400" cy="4259231"/>
          </a:xfrm>
        </p:spPr>
        <p:txBody>
          <a:bodyPr>
            <a:normAutofit/>
          </a:bodyPr>
          <a:lstStyle/>
          <a:p>
            <a:pPr marL="0" indent="0">
              <a:buNone/>
            </a:pPr>
            <a:r>
              <a:rPr lang="en-US" sz="2200" b="1" dirty="0"/>
              <a:t>Benefits for the Farmer </a:t>
            </a:r>
            <a:endParaRPr lang="en-US" sz="2200" b="1" i="1" u="sng" dirty="0">
              <a:solidFill>
                <a:schemeClr val="accent2"/>
              </a:solidFill>
            </a:endParaRPr>
          </a:p>
          <a:p>
            <a:pPr marL="0" indent="0">
              <a:buNone/>
            </a:pPr>
            <a:endParaRPr lang="en-US" b="1" dirty="0"/>
          </a:p>
          <a:p>
            <a:pPr marL="0" indent="0" algn="just">
              <a:lnSpc>
                <a:spcPct val="100000"/>
              </a:lnSpc>
              <a:spcBef>
                <a:spcPts val="0"/>
              </a:spcBef>
              <a:spcAft>
                <a:spcPts val="0"/>
              </a:spcAft>
              <a:buNone/>
            </a:pPr>
            <a:r>
              <a:rPr lang="en-US" b="1" i="1" u="sng" dirty="0">
                <a:solidFill>
                  <a:schemeClr val="accent2"/>
                </a:solidFill>
              </a:rPr>
              <a:t>Save on Fertilizers</a:t>
            </a:r>
          </a:p>
          <a:p>
            <a:pPr marL="0" indent="0" algn="just">
              <a:buNone/>
            </a:pPr>
            <a:r>
              <a:rPr lang="en-US" dirty="0"/>
              <a:t>Organic waste is turned into fertilizer instead of sending them in landfills. Compost can enhance the performance of inorganic fertilizers and avoid nutrient leaching, reducing the fertilizer quantity needed. </a:t>
            </a:r>
          </a:p>
          <a:p>
            <a:pPr marL="0" indent="0" algn="just">
              <a:buNone/>
            </a:pPr>
            <a:endParaRPr lang="en-US" dirty="0"/>
          </a:p>
          <a:p>
            <a:pPr marL="0" indent="0" algn="just">
              <a:lnSpc>
                <a:spcPct val="100000"/>
              </a:lnSpc>
              <a:spcBef>
                <a:spcPts val="0"/>
              </a:spcBef>
              <a:spcAft>
                <a:spcPts val="0"/>
              </a:spcAft>
              <a:buNone/>
            </a:pPr>
            <a:r>
              <a:rPr lang="en-US" b="1" i="1" u="sng" dirty="0">
                <a:solidFill>
                  <a:schemeClr val="accent2"/>
                </a:solidFill>
              </a:rPr>
              <a:t>Increase Crop Productivity and Plant Health</a:t>
            </a:r>
          </a:p>
          <a:p>
            <a:pPr marL="0" indent="0" algn="just">
              <a:buNone/>
            </a:pPr>
            <a:r>
              <a:rPr lang="en-US" dirty="0"/>
              <a:t>Compost provide the plants with beneficial microorganisms that help them defend themselves against pest and diseases. It also increases the soil capacity to balance soil pH levels, avoiding soil acidification. </a:t>
            </a:r>
          </a:p>
        </p:txBody>
      </p:sp>
    </p:spTree>
    <p:extLst>
      <p:ext uri="{BB962C8B-B14F-4D97-AF65-F5344CB8AC3E}">
        <p14:creationId xmlns:p14="http://schemas.microsoft.com/office/powerpoint/2010/main" val="292132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98C6-27F2-4DFA-AEAC-CA47B8F6A957}"/>
              </a:ext>
            </a:extLst>
          </p:cNvPr>
          <p:cNvSpPr>
            <a:spLocks noGrp="1"/>
          </p:cNvSpPr>
          <p:nvPr>
            <p:ph type="title"/>
          </p:nvPr>
        </p:nvSpPr>
        <p:spPr/>
        <p:txBody>
          <a:bodyPr/>
          <a:lstStyle/>
          <a:p>
            <a:r>
              <a:rPr lang="en-US" sz="4400" dirty="0"/>
              <a:t>Role of Organic Matter</a:t>
            </a:r>
          </a:p>
        </p:txBody>
      </p:sp>
      <p:graphicFrame>
        <p:nvGraphicFramePr>
          <p:cNvPr id="6" name="Content Placeholder 5">
            <a:extLst>
              <a:ext uri="{FF2B5EF4-FFF2-40B4-BE49-F238E27FC236}">
                <a16:creationId xmlns:a16="http://schemas.microsoft.com/office/drawing/2014/main" id="{5E211558-045A-4981-897C-3A136B59E0E4}"/>
              </a:ext>
            </a:extLst>
          </p:cNvPr>
          <p:cNvGraphicFramePr>
            <a:graphicFrameLocks noGrp="1"/>
          </p:cNvGraphicFramePr>
          <p:nvPr>
            <p:ph idx="1"/>
            <p:extLst>
              <p:ext uri="{D42A27DB-BD31-4B8C-83A1-F6EECF244321}">
                <p14:modId xmlns:p14="http://schemas.microsoft.com/office/powerpoint/2010/main" val="1036900277"/>
              </p:ext>
            </p:extLst>
          </p:nvPr>
        </p:nvGraphicFramePr>
        <p:xfrm>
          <a:off x="1097280" y="1737360"/>
          <a:ext cx="10058400" cy="4576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3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9D809FD-8D16-49B7-9622-B9B8E04CAB9E}"/>
              </a:ext>
            </a:extLst>
          </p:cNvPr>
          <p:cNvPicPr>
            <a:picLocks noChangeAspect="1"/>
          </p:cNvPicPr>
          <p:nvPr/>
        </p:nvPicPr>
        <p:blipFill>
          <a:blip r:embed="rId2"/>
          <a:stretch>
            <a:fillRect/>
          </a:stretch>
        </p:blipFill>
        <p:spPr>
          <a:xfrm>
            <a:off x="1052623" y="373358"/>
            <a:ext cx="2451199" cy="1524984"/>
          </a:xfrm>
          <a:prstGeom prst="rect">
            <a:avLst/>
          </a:prstGeom>
        </p:spPr>
      </p:pic>
      <p:pic>
        <p:nvPicPr>
          <p:cNvPr id="1026" name="Picture 2" descr="Compost Microbes - Good for the Soil? - Garden Myths">
            <a:extLst>
              <a:ext uri="{FF2B5EF4-FFF2-40B4-BE49-F238E27FC236}">
                <a16:creationId xmlns:a16="http://schemas.microsoft.com/office/drawing/2014/main" id="{603E239B-3A0E-4967-B94E-937624D0C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22" y="2367644"/>
            <a:ext cx="2451200" cy="1616371"/>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EA2B4E9-4A6F-4FC8-8F61-DD0671696621}"/>
              </a:ext>
            </a:extLst>
          </p:cNvPr>
          <p:cNvPicPr>
            <a:picLocks noChangeAspect="1"/>
          </p:cNvPicPr>
          <p:nvPr/>
        </p:nvPicPr>
        <p:blipFill>
          <a:blip r:embed="rId4"/>
          <a:stretch>
            <a:fillRect/>
          </a:stretch>
        </p:blipFill>
        <p:spPr>
          <a:xfrm>
            <a:off x="1052623" y="4593265"/>
            <a:ext cx="2454388" cy="1626115"/>
          </a:xfrm>
          <a:prstGeom prst="rect">
            <a:avLst/>
          </a:prstGeom>
        </p:spPr>
      </p:pic>
      <p:pic>
        <p:nvPicPr>
          <p:cNvPr id="3" name="Εικόνα 2">
            <a:extLst>
              <a:ext uri="{FF2B5EF4-FFF2-40B4-BE49-F238E27FC236}">
                <a16:creationId xmlns:a16="http://schemas.microsoft.com/office/drawing/2014/main" id="{05BD2738-D408-40A4-9726-516CDD1B5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496" y="373358"/>
            <a:ext cx="5098583" cy="5743416"/>
          </a:xfrm>
          <a:prstGeom prst="rect">
            <a:avLst/>
          </a:prstGeom>
        </p:spPr>
      </p:pic>
    </p:spTree>
    <p:extLst>
      <p:ext uri="{BB962C8B-B14F-4D97-AF65-F5344CB8AC3E}">
        <p14:creationId xmlns:p14="http://schemas.microsoft.com/office/powerpoint/2010/main" val="309009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n-US" sz="4400" dirty="0"/>
              <a:t>Composting Methods</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a:xfrm>
            <a:off x="1097280" y="1845734"/>
            <a:ext cx="6027001" cy="4023360"/>
          </a:xfrm>
        </p:spPr>
        <p:txBody>
          <a:bodyPr>
            <a:normAutofit lnSpcReduction="10000"/>
          </a:bodyPr>
          <a:lstStyle/>
          <a:p>
            <a:pPr algn="just"/>
            <a:r>
              <a:rPr lang="en-US" sz="2400" b="1" dirty="0">
                <a:solidFill>
                  <a:srgbClr val="C00000"/>
                </a:solidFill>
              </a:rPr>
              <a:t>Static piles</a:t>
            </a:r>
          </a:p>
          <a:p>
            <a:pPr algn="just"/>
            <a:r>
              <a:rPr lang="en-US" sz="2400" dirty="0"/>
              <a:t>Agricultural waste is </a:t>
            </a:r>
            <a:r>
              <a:rPr lang="en-US" sz="2400" b="1" dirty="0"/>
              <a:t>stacked in elongated piles </a:t>
            </a:r>
            <a:r>
              <a:rPr lang="en-US" sz="2400" dirty="0"/>
              <a:t>and the composting process occurs without turning. Perforated pipes are installed in the base of the pile to ensure proper aeration and facilitate airflow. This is important to sustain microbial activity and control temperature. If needed blowers are used to force the air through the pile. </a:t>
            </a:r>
          </a:p>
          <a:p>
            <a:pPr algn="just"/>
            <a:r>
              <a:rPr lang="en-US" sz="2400" b="1" dirty="0"/>
              <a:t>The method is less labor intensive but it may take longer time. </a:t>
            </a:r>
          </a:p>
        </p:txBody>
      </p:sp>
      <p:pic>
        <p:nvPicPr>
          <p:cNvPr id="4" name="Picture 2" descr="Organic Recycling: Second of Two Parts The 15 Benefits of Aerated Static  Pile Composting - Waste Advantage Magazine">
            <a:extLst>
              <a:ext uri="{FF2B5EF4-FFF2-40B4-BE49-F238E27FC236}">
                <a16:creationId xmlns:a16="http://schemas.microsoft.com/office/drawing/2014/main" id="{15626980-E1D2-4EC9-9E6C-B78E79826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729" y="2383972"/>
            <a:ext cx="3418951" cy="2564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546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n-US" sz="4400" dirty="0"/>
              <a:t>Composting Methods</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lstStyle/>
          <a:p>
            <a:r>
              <a:rPr lang="en-US" b="1" dirty="0">
                <a:solidFill>
                  <a:srgbClr val="C00000"/>
                </a:solidFill>
              </a:rPr>
              <a:t>Windrow or Elongated piles </a:t>
            </a:r>
          </a:p>
          <a:p>
            <a:pPr algn="just"/>
            <a:r>
              <a:rPr lang="en-US" dirty="0"/>
              <a:t>Agricultural </a:t>
            </a:r>
            <a:r>
              <a:rPr lang="en-US" b="1" dirty="0">
                <a:solidFill>
                  <a:schemeClr val="tx1"/>
                </a:solidFill>
              </a:rPr>
              <a:t>residues are stacked in long, narrow piles known as windrows. </a:t>
            </a:r>
            <a:r>
              <a:rPr lang="en-US" dirty="0"/>
              <a:t>In contrast with static piles, windrows  are </a:t>
            </a:r>
            <a:r>
              <a:rPr lang="en-US" b="1" dirty="0">
                <a:solidFill>
                  <a:schemeClr val="tx1"/>
                </a:solidFill>
              </a:rPr>
              <a:t>regularly turned or mixed to ensure aeration </a:t>
            </a:r>
            <a:r>
              <a:rPr lang="en-US" dirty="0"/>
              <a:t>and speed up decomposition. </a:t>
            </a:r>
          </a:p>
          <a:p>
            <a:pPr algn="just"/>
            <a:r>
              <a:rPr lang="en-US" b="1" dirty="0"/>
              <a:t>Suitable for large quantities of waste and requires specialized compost turning machinery.  </a:t>
            </a:r>
          </a:p>
        </p:txBody>
      </p:sp>
      <p:pic>
        <p:nvPicPr>
          <p:cNvPr id="4" name="Εικόνα 3">
            <a:extLst>
              <a:ext uri="{FF2B5EF4-FFF2-40B4-BE49-F238E27FC236}">
                <a16:creationId xmlns:a16="http://schemas.microsoft.com/office/drawing/2014/main" id="{91522FE1-D820-49DF-A86D-2C31256AB97B}"/>
              </a:ext>
            </a:extLst>
          </p:cNvPr>
          <p:cNvPicPr>
            <a:picLocks noChangeAspect="1"/>
          </p:cNvPicPr>
          <p:nvPr/>
        </p:nvPicPr>
        <p:blipFill>
          <a:blip r:embed="rId2"/>
          <a:stretch>
            <a:fillRect/>
          </a:stretch>
        </p:blipFill>
        <p:spPr>
          <a:xfrm>
            <a:off x="7075714" y="3942158"/>
            <a:ext cx="3576376" cy="2235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60795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2324</TotalTime>
  <Words>1699</Words>
  <Application>Microsoft Office PowerPoint</Application>
  <PresentationFormat>Widescreen</PresentationFormat>
  <Paragraphs>160</Paragraphs>
  <Slides>24</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Bahnschrift SemiLight</vt:lpstr>
      <vt:lpstr>Calibri</vt:lpstr>
      <vt:lpstr>Calibri Light</vt:lpstr>
      <vt:lpstr>Cambria</vt:lpstr>
      <vt:lpstr>DejaVuSans-Bold</vt:lpstr>
      <vt:lpstr>Wingdings</vt:lpstr>
      <vt:lpstr>Custom Design</vt:lpstr>
      <vt:lpstr>Retrospect</vt:lpstr>
      <vt:lpstr> </vt:lpstr>
      <vt:lpstr>What is composting?</vt:lpstr>
      <vt:lpstr>Benefits of composting</vt:lpstr>
      <vt:lpstr>Benefits of composting</vt:lpstr>
      <vt:lpstr>Benefits of composting</vt:lpstr>
      <vt:lpstr>Role of Organic Matter</vt:lpstr>
      <vt:lpstr>PowerPoint Presentation</vt:lpstr>
      <vt:lpstr>Composting Methods</vt:lpstr>
      <vt:lpstr>Composting Methods</vt:lpstr>
      <vt:lpstr>Composting Methods</vt:lpstr>
      <vt:lpstr>Composting Methods</vt:lpstr>
      <vt:lpstr>How to make compost</vt:lpstr>
      <vt:lpstr>Type of Organic Matter</vt:lpstr>
      <vt:lpstr>PowerPoint Presentation</vt:lpstr>
      <vt:lpstr>How to make compost</vt:lpstr>
      <vt:lpstr>Moisture </vt:lpstr>
      <vt:lpstr>Temperature </vt:lpstr>
      <vt:lpstr>Composting and control parameters</vt:lpstr>
      <vt:lpstr>Composting Stages Temperature</vt:lpstr>
      <vt:lpstr>Aeriation </vt:lpstr>
      <vt:lpstr>Acidity</vt:lpstr>
      <vt:lpstr>Step by step composting process </vt:lpstr>
      <vt:lpstr>Step by step composting process </vt:lpstr>
      <vt:lpstr>Step by step composting process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85</cp:revision>
  <dcterms:created xsi:type="dcterms:W3CDTF">2018-11-05T14:13:47Z</dcterms:created>
  <dcterms:modified xsi:type="dcterms:W3CDTF">2023-08-28T11:10:05Z</dcterms:modified>
</cp:coreProperties>
</file>